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6" r:id="rId5"/>
    <p:sldId id="257" r:id="rId6"/>
    <p:sldId id="258" r:id="rId7"/>
  </p:sldIdLst>
  <p:sldSz cx="6858000" cy="9906000" type="A4"/>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400" autoAdjust="0"/>
  </p:normalViewPr>
  <p:slideViewPr>
    <p:cSldViewPr snapToGrid="0">
      <p:cViewPr varScale="1">
        <p:scale>
          <a:sx n="72" d="100"/>
          <a:sy n="72" d="100"/>
        </p:scale>
        <p:origin x="32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 Campbell" userId="fe7321fe-6282-45ba-a57d-cd4525c5f41b" providerId="ADAL" clId="{10FC6A8B-9B50-451C-8E42-417BA36827A3}"/>
    <pc:docChg chg="undo custSel modSld">
      <pc:chgData name="Robert Campbell" userId="fe7321fe-6282-45ba-a57d-cd4525c5f41b" providerId="ADAL" clId="{10FC6A8B-9B50-451C-8E42-417BA36827A3}" dt="2025-09-12T07:41:47.449" v="5911" actId="1076"/>
      <pc:docMkLst>
        <pc:docMk/>
      </pc:docMkLst>
      <pc:sldChg chg="addSp delSp modSp mod">
        <pc:chgData name="Robert Campbell" userId="fe7321fe-6282-45ba-a57d-cd4525c5f41b" providerId="ADAL" clId="{10FC6A8B-9B50-451C-8E42-417BA36827A3}" dt="2025-09-12T07:40:02.626" v="5910" actId="14734"/>
        <pc:sldMkLst>
          <pc:docMk/>
          <pc:sldMk cId="1543180730" sldId="256"/>
        </pc:sldMkLst>
        <pc:spChg chg="mod">
          <ac:chgData name="Robert Campbell" userId="fe7321fe-6282-45ba-a57d-cd4525c5f41b" providerId="ADAL" clId="{10FC6A8B-9B50-451C-8E42-417BA36827A3}" dt="2025-09-11T14:26:06.236" v="2715" actId="20577"/>
          <ac:spMkLst>
            <pc:docMk/>
            <pc:sldMk cId="1543180730" sldId="256"/>
            <ac:spMk id="2" creationId="{16C4DBE7-2B82-1518-32ED-991AE6A9BCC2}"/>
          </ac:spMkLst>
        </pc:spChg>
        <pc:spChg chg="add mod">
          <ac:chgData name="Robert Campbell" userId="fe7321fe-6282-45ba-a57d-cd4525c5f41b" providerId="ADAL" clId="{10FC6A8B-9B50-451C-8E42-417BA36827A3}" dt="2025-09-11T14:26:28.763" v="2719" actId="6549"/>
          <ac:spMkLst>
            <pc:docMk/>
            <pc:sldMk cId="1543180730" sldId="256"/>
            <ac:spMk id="3" creationId="{D388955F-1C2B-C52C-E286-638EA3064EB1}"/>
          </ac:spMkLst>
        </pc:spChg>
        <pc:spChg chg="mod">
          <ac:chgData name="Robert Campbell" userId="fe7321fe-6282-45ba-a57d-cd4525c5f41b" providerId="ADAL" clId="{10FC6A8B-9B50-451C-8E42-417BA36827A3}" dt="2025-09-11T14:12:17.060" v="41" actId="6549"/>
          <ac:spMkLst>
            <pc:docMk/>
            <pc:sldMk cId="1543180730" sldId="256"/>
            <ac:spMk id="5" creationId="{721A87DF-2F89-4205-9FF7-013EC3C4BABD}"/>
          </ac:spMkLst>
        </pc:spChg>
        <pc:graphicFrameChg chg="modGraphic">
          <ac:chgData name="Robert Campbell" userId="fe7321fe-6282-45ba-a57d-cd4525c5f41b" providerId="ADAL" clId="{10FC6A8B-9B50-451C-8E42-417BA36827A3}" dt="2025-09-11T14:20:21.058" v="1706" actId="20577"/>
          <ac:graphicFrameMkLst>
            <pc:docMk/>
            <pc:sldMk cId="1543180730" sldId="256"/>
            <ac:graphicFrameMk id="7" creationId="{E2A12EDD-39E0-403D-97AA-CB05A2791E7E}"/>
          </ac:graphicFrameMkLst>
        </pc:graphicFrameChg>
        <pc:graphicFrameChg chg="mod modGraphic">
          <ac:chgData name="Robert Campbell" userId="fe7321fe-6282-45ba-a57d-cd4525c5f41b" providerId="ADAL" clId="{10FC6A8B-9B50-451C-8E42-417BA36827A3}" dt="2025-09-12T07:40:02.626" v="5910" actId="14734"/>
          <ac:graphicFrameMkLst>
            <pc:docMk/>
            <pc:sldMk cId="1543180730" sldId="256"/>
            <ac:graphicFrameMk id="13" creationId="{2662489E-2E9B-4E21-B214-950E2993A6C8}"/>
          </ac:graphicFrameMkLst>
        </pc:graphicFrameChg>
        <pc:graphicFrameChg chg="mod modGraphic">
          <ac:chgData name="Robert Campbell" userId="fe7321fe-6282-45ba-a57d-cd4525c5f41b" providerId="ADAL" clId="{10FC6A8B-9B50-451C-8E42-417BA36827A3}" dt="2025-09-12T07:10:32.417" v="5902" actId="6549"/>
          <ac:graphicFrameMkLst>
            <pc:docMk/>
            <pc:sldMk cId="1543180730" sldId="256"/>
            <ac:graphicFrameMk id="14" creationId="{DFBCF79B-4328-4169-ACE5-73FE61EA105C}"/>
          </ac:graphicFrameMkLst>
        </pc:graphicFrameChg>
        <pc:graphicFrameChg chg="mod">
          <ac:chgData name="Robert Campbell" userId="fe7321fe-6282-45ba-a57d-cd4525c5f41b" providerId="ADAL" clId="{10FC6A8B-9B50-451C-8E42-417BA36827A3}" dt="2025-09-12T07:39:56.403" v="5908" actId="1076"/>
          <ac:graphicFrameMkLst>
            <pc:docMk/>
            <pc:sldMk cId="1543180730" sldId="256"/>
            <ac:graphicFrameMk id="15" creationId="{DB17B85D-292A-49F3-B3A3-17E628031C7A}"/>
          </ac:graphicFrameMkLst>
        </pc:graphicFrameChg>
        <pc:picChg chg="del mod">
          <ac:chgData name="Robert Campbell" userId="fe7321fe-6282-45ba-a57d-cd4525c5f41b" providerId="ADAL" clId="{10FC6A8B-9B50-451C-8E42-417BA36827A3}" dt="2025-09-12T07:06:14.898" v="5599" actId="478"/>
          <ac:picMkLst>
            <pc:docMk/>
            <pc:sldMk cId="1543180730" sldId="256"/>
            <ac:picMk id="1032" creationId="{FE4671F4-6AF6-499B-B3E9-2DD3F87D010F}"/>
          </ac:picMkLst>
        </pc:picChg>
      </pc:sldChg>
      <pc:sldChg chg="addSp delSp modSp mod">
        <pc:chgData name="Robert Campbell" userId="fe7321fe-6282-45ba-a57d-cd4525c5f41b" providerId="ADAL" clId="{10FC6A8B-9B50-451C-8E42-417BA36827A3}" dt="2025-09-12T07:41:47.449" v="5911" actId="1076"/>
        <pc:sldMkLst>
          <pc:docMk/>
          <pc:sldMk cId="2585873532" sldId="257"/>
        </pc:sldMkLst>
        <pc:spChg chg="del mod">
          <ac:chgData name="Robert Campbell" userId="fe7321fe-6282-45ba-a57d-cd4525c5f41b" providerId="ADAL" clId="{10FC6A8B-9B50-451C-8E42-417BA36827A3}" dt="2025-09-11T14:24:38.966" v="2669"/>
          <ac:spMkLst>
            <pc:docMk/>
            <pc:sldMk cId="2585873532" sldId="257"/>
            <ac:spMk id="6" creationId="{F29B0A49-526E-47B8-9C65-CB6CB9FD10D1}"/>
          </ac:spMkLst>
        </pc:spChg>
        <pc:spChg chg="mod">
          <ac:chgData name="Robert Campbell" userId="fe7321fe-6282-45ba-a57d-cd4525c5f41b" providerId="ADAL" clId="{10FC6A8B-9B50-451C-8E42-417BA36827A3}" dt="2025-09-12T07:05:23.377" v="5521" actId="20577"/>
          <ac:spMkLst>
            <pc:docMk/>
            <pc:sldMk cId="2585873532" sldId="257"/>
            <ac:spMk id="23" creationId="{F564BA7D-369F-4259-BED2-93A7CDFFC3B3}"/>
          </ac:spMkLst>
        </pc:spChg>
        <pc:spChg chg="add mod">
          <ac:chgData name="Robert Campbell" userId="fe7321fe-6282-45ba-a57d-cd4525c5f41b" providerId="ADAL" clId="{10FC6A8B-9B50-451C-8E42-417BA36827A3}" dt="2025-09-12T07:05:29.101" v="5522" actId="113"/>
          <ac:spMkLst>
            <pc:docMk/>
            <pc:sldMk cId="2585873532" sldId="257"/>
            <ac:spMk id="28" creationId="{980C6826-8E87-58E1-4779-7D15CC31DE17}"/>
          </ac:spMkLst>
        </pc:spChg>
        <pc:graphicFrameChg chg="modGraphic">
          <ac:chgData name="Robert Campbell" userId="fe7321fe-6282-45ba-a57d-cd4525c5f41b" providerId="ADAL" clId="{10FC6A8B-9B50-451C-8E42-417BA36827A3}" dt="2025-09-12T06:57:32.486" v="5230" actId="20577"/>
          <ac:graphicFrameMkLst>
            <pc:docMk/>
            <pc:sldMk cId="2585873532" sldId="257"/>
            <ac:graphicFrameMk id="14" creationId="{DFBCF79B-4328-4169-ACE5-73FE61EA105C}"/>
          </ac:graphicFrameMkLst>
        </pc:graphicFrameChg>
        <pc:graphicFrameChg chg="mod modGraphic">
          <ac:chgData name="Robert Campbell" userId="fe7321fe-6282-45ba-a57d-cd4525c5f41b" providerId="ADAL" clId="{10FC6A8B-9B50-451C-8E42-417BA36827A3}" dt="2025-09-12T06:52:29.880" v="4326" actId="20577"/>
          <ac:graphicFrameMkLst>
            <pc:docMk/>
            <pc:sldMk cId="2585873532" sldId="257"/>
            <ac:graphicFrameMk id="25" creationId="{DF42D3A9-B703-43D7-BDBA-D78012CC9FB3}"/>
          </ac:graphicFrameMkLst>
        </pc:graphicFrameChg>
        <pc:picChg chg="add mod">
          <ac:chgData name="Robert Campbell" userId="fe7321fe-6282-45ba-a57d-cd4525c5f41b" providerId="ADAL" clId="{10FC6A8B-9B50-451C-8E42-417BA36827A3}" dt="2025-09-12T06:50:30.672" v="3893" actId="1076"/>
          <ac:picMkLst>
            <pc:docMk/>
            <pc:sldMk cId="2585873532" sldId="257"/>
            <ac:picMk id="3" creationId="{C67CE59C-E391-4A93-2514-4DF52924026D}"/>
          </ac:picMkLst>
        </pc:picChg>
        <pc:picChg chg="del">
          <ac:chgData name="Robert Campbell" userId="fe7321fe-6282-45ba-a57d-cd4525c5f41b" providerId="ADAL" clId="{10FC6A8B-9B50-451C-8E42-417BA36827A3}" dt="2025-09-12T06:49:28.407" v="3750" actId="478"/>
          <ac:picMkLst>
            <pc:docMk/>
            <pc:sldMk cId="2585873532" sldId="257"/>
            <ac:picMk id="5" creationId="{4CF470C0-EE46-8A8C-B4AA-6A6A66EFE848}"/>
          </ac:picMkLst>
        </pc:picChg>
        <pc:picChg chg="add mod">
          <ac:chgData name="Robert Campbell" userId="fe7321fe-6282-45ba-a57d-cd4525c5f41b" providerId="ADAL" clId="{10FC6A8B-9B50-451C-8E42-417BA36827A3}" dt="2025-09-12T06:51:33.149" v="4035" actId="1076"/>
          <ac:picMkLst>
            <pc:docMk/>
            <pc:sldMk cId="2585873532" sldId="257"/>
            <ac:picMk id="7" creationId="{D6A68870-2495-1634-5304-EE5ED585402F}"/>
          </ac:picMkLst>
        </pc:picChg>
        <pc:picChg chg="del">
          <ac:chgData name="Robert Campbell" userId="fe7321fe-6282-45ba-a57d-cd4525c5f41b" providerId="ADAL" clId="{10FC6A8B-9B50-451C-8E42-417BA36827A3}" dt="2025-09-12T06:49:28.990" v="3751" actId="478"/>
          <ac:picMkLst>
            <pc:docMk/>
            <pc:sldMk cId="2585873532" sldId="257"/>
            <ac:picMk id="9" creationId="{453C1700-1301-0535-FC91-21588824CDCC}"/>
          </ac:picMkLst>
        </pc:picChg>
        <pc:picChg chg="add mod">
          <ac:chgData name="Robert Campbell" userId="fe7321fe-6282-45ba-a57d-cd4525c5f41b" providerId="ADAL" clId="{10FC6A8B-9B50-451C-8E42-417BA36827A3}" dt="2025-09-12T06:58:20.688" v="5233" actId="1076"/>
          <ac:picMkLst>
            <pc:docMk/>
            <pc:sldMk cId="2585873532" sldId="257"/>
            <ac:picMk id="10" creationId="{59787CC6-2D86-BFDB-0E9C-4978469B7DC5}"/>
          </ac:picMkLst>
        </pc:picChg>
        <pc:picChg chg="del">
          <ac:chgData name="Robert Campbell" userId="fe7321fe-6282-45ba-a57d-cd4525c5f41b" providerId="ADAL" clId="{10FC6A8B-9B50-451C-8E42-417BA36827A3}" dt="2025-09-12T06:49:26.786" v="3748" actId="478"/>
          <ac:picMkLst>
            <pc:docMk/>
            <pc:sldMk cId="2585873532" sldId="257"/>
            <ac:picMk id="12" creationId="{5C3A1B84-A413-E387-7B20-597A58682E65}"/>
          </ac:picMkLst>
        </pc:picChg>
        <pc:picChg chg="add mod">
          <ac:chgData name="Robert Campbell" userId="fe7321fe-6282-45ba-a57d-cd4525c5f41b" providerId="ADAL" clId="{10FC6A8B-9B50-451C-8E42-417BA36827A3}" dt="2025-09-12T06:58:59.872" v="5238" actId="1076"/>
          <ac:picMkLst>
            <pc:docMk/>
            <pc:sldMk cId="2585873532" sldId="257"/>
            <ac:picMk id="13" creationId="{3A0E2EB5-9193-BFAE-B3D3-DC5245143010}"/>
          </ac:picMkLst>
        </pc:picChg>
        <pc:picChg chg="add mod">
          <ac:chgData name="Robert Campbell" userId="fe7321fe-6282-45ba-a57d-cd4525c5f41b" providerId="ADAL" clId="{10FC6A8B-9B50-451C-8E42-417BA36827A3}" dt="2025-09-12T06:59:32.936" v="5243" actId="1076"/>
          <ac:picMkLst>
            <pc:docMk/>
            <pc:sldMk cId="2585873532" sldId="257"/>
            <ac:picMk id="18" creationId="{CE17B5DC-E021-ED66-8B8F-5CF93B64C72A}"/>
          </ac:picMkLst>
        </pc:picChg>
        <pc:picChg chg="del">
          <ac:chgData name="Robert Campbell" userId="fe7321fe-6282-45ba-a57d-cd4525c5f41b" providerId="ADAL" clId="{10FC6A8B-9B50-451C-8E42-417BA36827A3}" dt="2025-09-12T06:49:27.501" v="3749" actId="478"/>
          <ac:picMkLst>
            <pc:docMk/>
            <pc:sldMk cId="2585873532" sldId="257"/>
            <ac:picMk id="19" creationId="{7A30A892-FCD2-944A-A9BD-4BC6BE06207E}"/>
          </ac:picMkLst>
        </pc:picChg>
        <pc:picChg chg="del">
          <ac:chgData name="Robert Campbell" userId="fe7321fe-6282-45ba-a57d-cd4525c5f41b" providerId="ADAL" clId="{10FC6A8B-9B50-451C-8E42-417BA36827A3}" dt="2025-09-12T06:53:23.563" v="4471" actId="478"/>
          <ac:picMkLst>
            <pc:docMk/>
            <pc:sldMk cId="2585873532" sldId="257"/>
            <ac:picMk id="21" creationId="{3B43ADC6-3BF5-8B87-9646-9BBB175FE287}"/>
          </ac:picMkLst>
        </pc:picChg>
        <pc:picChg chg="add mod">
          <ac:chgData name="Robert Campbell" userId="fe7321fe-6282-45ba-a57d-cd4525c5f41b" providerId="ADAL" clId="{10FC6A8B-9B50-451C-8E42-417BA36827A3}" dt="2025-09-12T07:00:20.038" v="5248" actId="1076"/>
          <ac:picMkLst>
            <pc:docMk/>
            <pc:sldMk cId="2585873532" sldId="257"/>
            <ac:picMk id="22" creationId="{79209B66-8A06-559D-9438-74501574C86C}"/>
          </ac:picMkLst>
        </pc:picChg>
        <pc:picChg chg="add mod">
          <ac:chgData name="Robert Campbell" userId="fe7321fe-6282-45ba-a57d-cd4525c5f41b" providerId="ADAL" clId="{10FC6A8B-9B50-451C-8E42-417BA36827A3}" dt="2025-09-12T07:02:17.736" v="5253" actId="1076"/>
          <ac:picMkLst>
            <pc:docMk/>
            <pc:sldMk cId="2585873532" sldId="257"/>
            <ac:picMk id="26" creationId="{2EEDAD7F-6B7D-FA81-6E5A-0ACFF4ABF452}"/>
          </ac:picMkLst>
        </pc:picChg>
        <pc:picChg chg="del">
          <ac:chgData name="Robert Campbell" userId="fe7321fe-6282-45ba-a57d-cd4525c5f41b" providerId="ADAL" clId="{10FC6A8B-9B50-451C-8E42-417BA36827A3}" dt="2025-09-12T06:53:24.123" v="4472" actId="478"/>
          <ac:picMkLst>
            <pc:docMk/>
            <pc:sldMk cId="2585873532" sldId="257"/>
            <ac:picMk id="27" creationId="{22E02858-A449-881F-EE4C-46B945069180}"/>
          </ac:picMkLst>
        </pc:picChg>
        <pc:picChg chg="add mod">
          <ac:chgData name="Robert Campbell" userId="fe7321fe-6282-45ba-a57d-cd4525c5f41b" providerId="ADAL" clId="{10FC6A8B-9B50-451C-8E42-417BA36827A3}" dt="2025-09-12T07:41:47.449" v="5911" actId="1076"/>
          <ac:picMkLst>
            <pc:docMk/>
            <pc:sldMk cId="2585873532" sldId="257"/>
            <ac:picMk id="30" creationId="{95523489-5296-36FB-FD3E-E887DE8D156F}"/>
          </ac:picMkLst>
        </pc:picChg>
      </pc:sldChg>
      <pc:sldChg chg="addSp delSp modSp mod">
        <pc:chgData name="Robert Campbell" userId="fe7321fe-6282-45ba-a57d-cd4525c5f41b" providerId="ADAL" clId="{10FC6A8B-9B50-451C-8E42-417BA36827A3}" dt="2025-09-12T07:35:24.852" v="5906" actId="1076"/>
        <pc:sldMkLst>
          <pc:docMk/>
          <pc:sldMk cId="238532603" sldId="258"/>
        </pc:sldMkLst>
        <pc:picChg chg="del">
          <ac:chgData name="Robert Campbell" userId="fe7321fe-6282-45ba-a57d-cd4525c5f41b" providerId="ADAL" clId="{10FC6A8B-9B50-451C-8E42-417BA36827A3}" dt="2025-09-11T15:19:45.415" v="3412" actId="478"/>
          <ac:picMkLst>
            <pc:docMk/>
            <pc:sldMk cId="238532603" sldId="258"/>
            <ac:picMk id="3" creationId="{833967A6-BF6E-A353-3FF0-CB2A1D092101}"/>
          </ac:picMkLst>
        </pc:picChg>
        <pc:picChg chg="add mod">
          <ac:chgData name="Robert Campbell" userId="fe7321fe-6282-45ba-a57d-cd4525c5f41b" providerId="ADAL" clId="{10FC6A8B-9B50-451C-8E42-417BA36827A3}" dt="2025-09-12T07:35:24.852" v="5906" actId="1076"/>
          <ac:picMkLst>
            <pc:docMk/>
            <pc:sldMk cId="238532603" sldId="258"/>
            <ac:picMk id="3" creationId="{970D4180-52F0-7DBC-BFB7-F317C1F998A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9202" cy="512304"/>
          </a:xfrm>
          <a:prstGeom prst="rect">
            <a:avLst/>
          </a:prstGeom>
        </p:spPr>
        <p:txBody>
          <a:bodyPr vert="horz" lIns="94796" tIns="47398" rIns="94796" bIns="47398" rtlCol="0"/>
          <a:lstStyle>
            <a:lvl1pPr algn="l">
              <a:defRPr sz="1200"/>
            </a:lvl1pPr>
          </a:lstStyle>
          <a:p>
            <a:endParaRPr lang="en-GB" dirty="0"/>
          </a:p>
        </p:txBody>
      </p:sp>
      <p:sp>
        <p:nvSpPr>
          <p:cNvPr id="3" name="Date Placeholder 2"/>
          <p:cNvSpPr>
            <a:spLocks noGrp="1"/>
          </p:cNvSpPr>
          <p:nvPr>
            <p:ph type="dt" idx="1"/>
          </p:nvPr>
        </p:nvSpPr>
        <p:spPr>
          <a:xfrm>
            <a:off x="4023203" y="0"/>
            <a:ext cx="3079202" cy="512304"/>
          </a:xfrm>
          <a:prstGeom prst="rect">
            <a:avLst/>
          </a:prstGeom>
        </p:spPr>
        <p:txBody>
          <a:bodyPr vert="horz" lIns="94796" tIns="47398" rIns="94796" bIns="47398" rtlCol="0"/>
          <a:lstStyle>
            <a:lvl1pPr algn="r">
              <a:defRPr sz="1200"/>
            </a:lvl1pPr>
          </a:lstStyle>
          <a:p>
            <a:fld id="{A0BA7562-6C37-4DAA-BB9F-614432460075}" type="datetimeFigureOut">
              <a:rPr lang="en-GB" smtClean="0"/>
              <a:t>12/09/2025</a:t>
            </a:fld>
            <a:endParaRPr lang="en-GB" dirty="0"/>
          </a:p>
        </p:txBody>
      </p:sp>
      <p:sp>
        <p:nvSpPr>
          <p:cNvPr id="4" name="Slide Image Placeholder 3"/>
          <p:cNvSpPr>
            <a:spLocks noGrp="1" noRot="1" noChangeAspect="1"/>
          </p:cNvSpPr>
          <p:nvPr>
            <p:ph type="sldImg" idx="2"/>
          </p:nvPr>
        </p:nvSpPr>
        <p:spPr>
          <a:xfrm>
            <a:off x="2355850" y="1279525"/>
            <a:ext cx="2392363" cy="3454400"/>
          </a:xfrm>
          <a:prstGeom prst="rect">
            <a:avLst/>
          </a:prstGeom>
          <a:noFill/>
          <a:ln w="12700">
            <a:solidFill>
              <a:prstClr val="black"/>
            </a:solidFill>
          </a:ln>
        </p:spPr>
        <p:txBody>
          <a:bodyPr vert="horz" lIns="94796" tIns="47398" rIns="94796" bIns="47398" rtlCol="0" anchor="ctr"/>
          <a:lstStyle/>
          <a:p>
            <a:endParaRPr lang="en-GB" dirty="0"/>
          </a:p>
        </p:txBody>
      </p:sp>
      <p:sp>
        <p:nvSpPr>
          <p:cNvPr id="5" name="Notes Placeholder 4"/>
          <p:cNvSpPr>
            <a:spLocks noGrp="1"/>
          </p:cNvSpPr>
          <p:nvPr>
            <p:ph type="body" sz="quarter" idx="3"/>
          </p:nvPr>
        </p:nvSpPr>
        <p:spPr>
          <a:xfrm>
            <a:off x="710075" y="4924989"/>
            <a:ext cx="5683914" cy="4029684"/>
          </a:xfrm>
          <a:prstGeom prst="rect">
            <a:avLst/>
          </a:prstGeom>
        </p:spPr>
        <p:txBody>
          <a:bodyPr vert="horz" lIns="94796" tIns="47398" rIns="94796" bIns="4739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22309"/>
            <a:ext cx="3079202" cy="512304"/>
          </a:xfrm>
          <a:prstGeom prst="rect">
            <a:avLst/>
          </a:prstGeom>
        </p:spPr>
        <p:txBody>
          <a:bodyPr vert="horz" lIns="94796" tIns="47398" rIns="94796" bIns="47398" rtlCol="0" anchor="b"/>
          <a:lstStyle>
            <a:lvl1pPr algn="l">
              <a:defRPr sz="1200"/>
            </a:lvl1pPr>
          </a:lstStyle>
          <a:p>
            <a:endParaRPr lang="en-GB" dirty="0"/>
          </a:p>
        </p:txBody>
      </p:sp>
      <p:sp>
        <p:nvSpPr>
          <p:cNvPr id="7" name="Slide Number Placeholder 6"/>
          <p:cNvSpPr>
            <a:spLocks noGrp="1"/>
          </p:cNvSpPr>
          <p:nvPr>
            <p:ph type="sldNum" sz="quarter" idx="5"/>
          </p:nvPr>
        </p:nvSpPr>
        <p:spPr>
          <a:xfrm>
            <a:off x="4023203" y="9722309"/>
            <a:ext cx="3079202" cy="512304"/>
          </a:xfrm>
          <a:prstGeom prst="rect">
            <a:avLst/>
          </a:prstGeom>
        </p:spPr>
        <p:txBody>
          <a:bodyPr vert="horz" lIns="94796" tIns="47398" rIns="94796" bIns="47398" rtlCol="0" anchor="b"/>
          <a:lstStyle>
            <a:lvl1pPr algn="r">
              <a:defRPr sz="1200"/>
            </a:lvl1pPr>
          </a:lstStyle>
          <a:p>
            <a:fld id="{FCF8DCA7-C73B-46A8-9547-E455C7DF1341}" type="slidenum">
              <a:rPr lang="en-GB" smtClean="0"/>
              <a:t>‹#›</a:t>
            </a:fld>
            <a:endParaRPr lang="en-GB" dirty="0"/>
          </a:p>
        </p:txBody>
      </p:sp>
    </p:spTree>
    <p:extLst>
      <p:ext uri="{BB962C8B-B14F-4D97-AF65-F5344CB8AC3E}">
        <p14:creationId xmlns:p14="http://schemas.microsoft.com/office/powerpoint/2010/main" val="1061138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F8DCA7-C73B-46A8-9547-E455C7DF1341}" type="slidenum">
              <a:rPr lang="en-GB" smtClean="0"/>
              <a:t>1</a:t>
            </a:fld>
            <a:endParaRPr lang="en-GB" dirty="0"/>
          </a:p>
        </p:txBody>
      </p:sp>
    </p:spTree>
    <p:extLst>
      <p:ext uri="{BB962C8B-B14F-4D97-AF65-F5344CB8AC3E}">
        <p14:creationId xmlns:p14="http://schemas.microsoft.com/office/powerpoint/2010/main" val="2307565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202680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821165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615726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777642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630621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39591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40953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161019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533517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502924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12538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21432DB-01B2-4344-97B9-4ADADA0E62E9}" type="datetimeFigureOut">
              <a:rPr lang="en-GB" smtClean="0"/>
              <a:t>12/09/2025</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87F90A3-F0AD-427A-A0F8-F795036EA3F0}" type="slidenum">
              <a:rPr lang="en-GB" smtClean="0"/>
              <a:t>‹#›</a:t>
            </a:fld>
            <a:endParaRPr lang="en-GB" dirty="0"/>
          </a:p>
        </p:txBody>
      </p:sp>
    </p:spTree>
    <p:extLst>
      <p:ext uri="{BB962C8B-B14F-4D97-AF65-F5344CB8AC3E}">
        <p14:creationId xmlns:p14="http://schemas.microsoft.com/office/powerpoint/2010/main" val="10822513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833867-870C-4536-9D7A-DB3509E5E5C7}"/>
              </a:ext>
            </a:extLst>
          </p:cNvPr>
          <p:cNvPicPr/>
          <p:nvPr/>
        </p:nvPicPr>
        <p:blipFill>
          <a:blip r:embed="rId3">
            <a:extLst>
              <a:ext uri="{28A0092B-C50C-407E-A947-70E740481C1C}">
                <a14:useLocalDpi xmlns:a14="http://schemas.microsoft.com/office/drawing/2010/main" val="0"/>
              </a:ext>
            </a:extLst>
          </a:blip>
          <a:stretch>
            <a:fillRect/>
          </a:stretch>
        </p:blipFill>
        <p:spPr>
          <a:xfrm>
            <a:off x="0" y="0"/>
            <a:ext cx="6858000" cy="1161415"/>
          </a:xfrm>
          <a:prstGeom prst="rect">
            <a:avLst/>
          </a:prstGeom>
        </p:spPr>
      </p:pic>
      <p:sp>
        <p:nvSpPr>
          <p:cNvPr id="5" name="TextBox 4">
            <a:extLst>
              <a:ext uri="{FF2B5EF4-FFF2-40B4-BE49-F238E27FC236}">
                <a16:creationId xmlns:a16="http://schemas.microsoft.com/office/drawing/2014/main" id="{721A87DF-2F89-4205-9FF7-013EC3C4BABD}"/>
              </a:ext>
            </a:extLst>
          </p:cNvPr>
          <p:cNvSpPr txBox="1"/>
          <p:nvPr/>
        </p:nvSpPr>
        <p:spPr>
          <a:xfrm>
            <a:off x="0" y="1033670"/>
            <a:ext cx="6858000" cy="584775"/>
          </a:xfrm>
          <a:prstGeom prst="rect">
            <a:avLst/>
          </a:prstGeom>
          <a:noFill/>
        </p:spPr>
        <p:txBody>
          <a:bodyPr wrap="square" rtlCol="0">
            <a:spAutoFit/>
          </a:bodyPr>
          <a:lstStyle/>
          <a:p>
            <a:pPr algn="ctr"/>
            <a:r>
              <a:rPr lang="en-GB" sz="1600" b="1" dirty="0">
                <a:latin typeface="Twinkl Cursive Unlooped" panose="02000000000000000000" pitchFamily="2" charset="0"/>
              </a:rPr>
              <a:t>CLAREMONT PRIMARY SCHOOL NEWSLETTER</a:t>
            </a:r>
            <a:endParaRPr lang="en-GB" sz="1600" dirty="0">
              <a:latin typeface="Twinkl Cursive Unlooped" panose="02000000000000000000" pitchFamily="2" charset="0"/>
            </a:endParaRPr>
          </a:p>
          <a:p>
            <a:pPr algn="ctr"/>
            <a:r>
              <a:rPr lang="en-GB" sz="1600" b="1" dirty="0">
                <a:latin typeface="Twinkl Cursive Unlooped" panose="02000000000000000000" pitchFamily="2" charset="0"/>
              </a:rPr>
              <a:t>FRIDAY 12</a:t>
            </a:r>
            <a:r>
              <a:rPr lang="en-GB" sz="1600" b="1" baseline="30000" dirty="0">
                <a:latin typeface="Twinkl Cursive Unlooped" panose="02000000000000000000" pitchFamily="2" charset="0"/>
              </a:rPr>
              <a:t>TH</a:t>
            </a:r>
            <a:r>
              <a:rPr lang="en-GB" sz="1600" b="1" dirty="0">
                <a:latin typeface="Twinkl Cursive Unlooped" panose="02000000000000000000" pitchFamily="2" charset="0"/>
              </a:rPr>
              <a:t> SEPTEMBER 2025</a:t>
            </a:r>
            <a:endParaRPr lang="en-GB" sz="1600" dirty="0">
              <a:latin typeface="Twinkl Cursive Unlooped" panose="02000000000000000000" pitchFamily="2" charset="0"/>
            </a:endParaRPr>
          </a:p>
        </p:txBody>
      </p:sp>
      <p:graphicFrame>
        <p:nvGraphicFramePr>
          <p:cNvPr id="7" name="Table 6">
            <a:extLst>
              <a:ext uri="{FF2B5EF4-FFF2-40B4-BE49-F238E27FC236}">
                <a16:creationId xmlns:a16="http://schemas.microsoft.com/office/drawing/2014/main" id="{E2A12EDD-39E0-403D-97AA-CB05A2791E7E}"/>
              </a:ext>
            </a:extLst>
          </p:cNvPr>
          <p:cNvGraphicFramePr>
            <a:graphicFrameLocks noGrp="1"/>
          </p:cNvGraphicFramePr>
          <p:nvPr>
            <p:extLst>
              <p:ext uri="{D42A27DB-BD31-4B8C-83A1-F6EECF244321}">
                <p14:modId xmlns:p14="http://schemas.microsoft.com/office/powerpoint/2010/main" val="1187948538"/>
              </p:ext>
            </p:extLst>
          </p:nvPr>
        </p:nvGraphicFramePr>
        <p:xfrm>
          <a:off x="147999" y="1592452"/>
          <a:ext cx="3240142" cy="6721285"/>
        </p:xfrm>
        <a:graphic>
          <a:graphicData uri="http://schemas.openxmlformats.org/drawingml/2006/table">
            <a:tbl>
              <a:tblPr firstRow="1" firstCol="1" bandRow="1"/>
              <a:tblGrid>
                <a:gridCol w="3240142">
                  <a:extLst>
                    <a:ext uri="{9D8B030D-6E8A-4147-A177-3AD203B41FA5}">
                      <a16:colId xmlns:a16="http://schemas.microsoft.com/office/drawing/2014/main" val="368899315"/>
                    </a:ext>
                  </a:extLst>
                </a:gridCol>
              </a:tblGrid>
              <a:tr h="2036573">
                <a:tc>
                  <a:txBody>
                    <a:bodyPr/>
                    <a:lstStyle/>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Dear Parents and Carers,</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Welcome to the first Newsletter of the new academic year.  We are 8 days in now and we have made a fabulous start to the year.  I am so delighted to see all of our pupils in uniform (more about that later), settling in with their new teachers and cracking on with the hard work.</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We have a number of things that we will be working on this year:</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As always attendance is high on our list of priorities – if the children are not in school, on time, then they will fall behind their peers.</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Reading is the key to success and unlocks so many doors to the future.</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Times tables are the key to unpicking multiplication, division and fractions (a big focus for Year 4 this year!)</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Most importantly learning how to get on with each other and how to behave appropriately in class and across the school is going to help to drive us forwards.</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I am really looking forward to meeting you all again and engaging with you as we go through the year.</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Finally, keeping us all safe is the highest priority and we are 100% committed to ensuring that all of our children are free from harm and the fear of harm</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Best wishes, </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Rob Campbell </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Headteacher</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3" name="Table 12">
            <a:extLst>
              <a:ext uri="{FF2B5EF4-FFF2-40B4-BE49-F238E27FC236}">
                <a16:creationId xmlns:a16="http://schemas.microsoft.com/office/drawing/2014/main" id="{2662489E-2E9B-4E21-B214-950E2993A6C8}"/>
              </a:ext>
            </a:extLst>
          </p:cNvPr>
          <p:cNvGraphicFramePr>
            <a:graphicFrameLocks noGrp="1"/>
          </p:cNvGraphicFramePr>
          <p:nvPr>
            <p:extLst>
              <p:ext uri="{D42A27DB-BD31-4B8C-83A1-F6EECF244321}">
                <p14:modId xmlns:p14="http://schemas.microsoft.com/office/powerpoint/2010/main" val="784820132"/>
              </p:ext>
            </p:extLst>
          </p:nvPr>
        </p:nvGraphicFramePr>
        <p:xfrm>
          <a:off x="147999" y="8347357"/>
          <a:ext cx="3223357" cy="743429"/>
        </p:xfrm>
        <a:graphic>
          <a:graphicData uri="http://schemas.openxmlformats.org/drawingml/2006/table">
            <a:tbl>
              <a:tblPr firstRow="1" firstCol="1" bandRow="1"/>
              <a:tblGrid>
                <a:gridCol w="3223357">
                  <a:extLst>
                    <a:ext uri="{9D8B030D-6E8A-4147-A177-3AD203B41FA5}">
                      <a16:colId xmlns:a16="http://schemas.microsoft.com/office/drawing/2014/main" val="368899315"/>
                    </a:ext>
                  </a:extLst>
                </a:gridCol>
              </a:tblGrid>
              <a:tr h="743429">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Attendance:</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Our attendance target is 96%</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Last year’s attendance was 93.4%</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4" name="Table 13">
            <a:extLst>
              <a:ext uri="{FF2B5EF4-FFF2-40B4-BE49-F238E27FC236}">
                <a16:creationId xmlns:a16="http://schemas.microsoft.com/office/drawing/2014/main" id="{DFBCF79B-4328-4169-ACE5-73FE61EA105C}"/>
              </a:ext>
            </a:extLst>
          </p:cNvPr>
          <p:cNvGraphicFramePr>
            <a:graphicFrameLocks noGrp="1"/>
          </p:cNvGraphicFramePr>
          <p:nvPr>
            <p:extLst>
              <p:ext uri="{D42A27DB-BD31-4B8C-83A1-F6EECF244321}">
                <p14:modId xmlns:p14="http://schemas.microsoft.com/office/powerpoint/2010/main" val="2397144491"/>
              </p:ext>
            </p:extLst>
          </p:nvPr>
        </p:nvGraphicFramePr>
        <p:xfrm>
          <a:off x="3469861" y="1592454"/>
          <a:ext cx="3283200" cy="1285488"/>
        </p:xfrm>
        <a:graphic>
          <a:graphicData uri="http://schemas.openxmlformats.org/drawingml/2006/table">
            <a:tbl>
              <a:tblPr firstRow="1" firstCol="1" bandRow="1"/>
              <a:tblGrid>
                <a:gridCol w="3283200">
                  <a:extLst>
                    <a:ext uri="{9D8B030D-6E8A-4147-A177-3AD203B41FA5}">
                      <a16:colId xmlns:a16="http://schemas.microsoft.com/office/drawing/2014/main" val="368899315"/>
                    </a:ext>
                  </a:extLst>
                </a:gridCol>
              </a:tblGrid>
              <a:tr h="1285488">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Dates for your diary:</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16</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September –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Parent meetings start</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19</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September –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Pupil elections take place</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24</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September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McMillan Coffee Morning</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8</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October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Reception Stay and Play classes</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20</a:t>
                      </a:r>
                      <a:r>
                        <a:rPr lang="en-GB" sz="1200" b="1"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October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First day of ½ term holidays</a:t>
                      </a: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5" name="Table 14">
            <a:extLst>
              <a:ext uri="{FF2B5EF4-FFF2-40B4-BE49-F238E27FC236}">
                <a16:creationId xmlns:a16="http://schemas.microsoft.com/office/drawing/2014/main" id="{DB17B85D-292A-49F3-B3A3-17E628031C7A}"/>
              </a:ext>
            </a:extLst>
          </p:cNvPr>
          <p:cNvGraphicFramePr>
            <a:graphicFrameLocks noGrp="1"/>
          </p:cNvGraphicFramePr>
          <p:nvPr>
            <p:extLst>
              <p:ext uri="{D42A27DB-BD31-4B8C-83A1-F6EECF244321}">
                <p14:modId xmlns:p14="http://schemas.microsoft.com/office/powerpoint/2010/main" val="1779260923"/>
              </p:ext>
            </p:extLst>
          </p:nvPr>
        </p:nvGraphicFramePr>
        <p:xfrm>
          <a:off x="0" y="8965498"/>
          <a:ext cx="6843921" cy="831723"/>
        </p:xfrm>
        <a:graphic>
          <a:graphicData uri="http://schemas.openxmlformats.org/drawingml/2006/table">
            <a:tbl>
              <a:tblPr firstRow="1" firstCol="1" bandRow="1"/>
              <a:tblGrid>
                <a:gridCol w="6843921">
                  <a:extLst>
                    <a:ext uri="{9D8B030D-6E8A-4147-A177-3AD203B41FA5}">
                      <a16:colId xmlns:a16="http://schemas.microsoft.com/office/drawing/2014/main" val="368899315"/>
                    </a:ext>
                  </a:extLst>
                </a:gridCol>
              </a:tblGrid>
              <a:tr h="269564">
                <a:tc>
                  <a:txBody>
                    <a:bodyPr/>
                    <a:lstStyle/>
                    <a:p>
                      <a:pPr marL="0" marR="0" lvl="0" indent="0" algn="ctr" defTabSz="685800" rtl="0" eaLnBrk="1" fontAlgn="auto" latinLnBrk="0" hangingPunct="1">
                        <a:lnSpc>
                          <a:spcPct val="115000"/>
                        </a:lnSpc>
                        <a:spcBef>
                          <a:spcPts val="0"/>
                        </a:spcBef>
                        <a:spcAft>
                          <a:spcPts val="0"/>
                        </a:spcAft>
                        <a:buClrTx/>
                        <a:buSzTx/>
                        <a:buFontTx/>
                        <a:buNone/>
                        <a:tabLst/>
                        <a:defRPr/>
                      </a:pPr>
                      <a:r>
                        <a:rPr lang="en-GB" sz="1200" b="1" dirty="0">
                          <a:solidFill>
                            <a:schemeClr val="bg1"/>
                          </a:solidFill>
                          <a:effectLst/>
                          <a:latin typeface="Twinkl Cursive Unlooped" panose="02000000000000000000" pitchFamily="2" charset="0"/>
                          <a:ea typeface="Calibri" panose="020F0502020204030204" pitchFamily="34" charset="0"/>
                          <a:cs typeface="Arial" panose="020B0604020202020204" pitchFamily="34" charset="0"/>
                        </a:rPr>
                        <a:t>Safeguarding children is everyone’s responsibility. At Claremont, we are committed to keeping our children safe from harm. Mr Campbell, Miss Davis , Mrs Cundy, Mrs Khan, Mr Greaves &amp; Mrs Eager have responsibility for safeguarding and child protection. If we have any concerns reported to us, we will always take action to protect a child and inform the relevant agencies where necessary..</a:t>
                      </a:r>
                      <a:endParaRPr lang="en-GB" sz="105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rgbClr val="FF0000"/>
                    </a:solidFill>
                  </a:tcPr>
                </a:tc>
                <a:extLst>
                  <a:ext uri="{0D108BD9-81ED-4DB2-BD59-A6C34878D82A}">
                    <a16:rowId xmlns:a16="http://schemas.microsoft.com/office/drawing/2014/main" val="1284751263"/>
                  </a:ext>
                </a:extLst>
              </a:tr>
            </a:tbl>
          </a:graphicData>
        </a:graphic>
      </p:graphicFrame>
      <p:pic>
        <p:nvPicPr>
          <p:cNvPr id="1034" name="Picture 10" descr="Every Day Counts – School Attendance – Herne Hill Primary School">
            <a:extLst>
              <a:ext uri="{FF2B5EF4-FFF2-40B4-BE49-F238E27FC236}">
                <a16:creationId xmlns:a16="http://schemas.microsoft.com/office/drawing/2014/main" id="{65B042C7-595E-4145-AED7-95191E8A530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500" t="17088" r="11750" b="16516"/>
          <a:stretch/>
        </p:blipFill>
        <p:spPr bwMode="auto">
          <a:xfrm>
            <a:off x="2382994" y="8108996"/>
            <a:ext cx="1072464" cy="47672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6C4DBE7-2B82-1518-32ED-991AE6A9BCC2}"/>
              </a:ext>
            </a:extLst>
          </p:cNvPr>
          <p:cNvSpPr txBox="1"/>
          <p:nvPr/>
        </p:nvSpPr>
        <p:spPr>
          <a:xfrm>
            <a:off x="3421960" y="3014318"/>
            <a:ext cx="3254419" cy="4154984"/>
          </a:xfrm>
          <a:prstGeom prst="rect">
            <a:avLst/>
          </a:prstGeom>
          <a:noFill/>
          <a:ln w="38100">
            <a:solidFill>
              <a:srgbClr val="FF0000"/>
            </a:solidFill>
          </a:ln>
        </p:spPr>
        <p:txBody>
          <a:bodyPr wrap="square" rtlCol="0">
            <a:spAutoFit/>
          </a:bodyPr>
          <a:lstStyle/>
          <a:p>
            <a:r>
              <a:rPr lang="en-GB" sz="1200" dirty="0">
                <a:latin typeface="Twinkl Cursive Unlooped" panose="02000000000000000000" pitchFamily="2" charset="0"/>
              </a:rPr>
              <a:t> </a:t>
            </a:r>
            <a:r>
              <a:rPr lang="en-GB" sz="1200" b="1" dirty="0">
                <a:latin typeface="Twinkl Cursive Unlooped" panose="02000000000000000000" pitchFamily="2" charset="0"/>
              </a:rPr>
              <a:t>PTFA</a:t>
            </a:r>
          </a:p>
          <a:p>
            <a:r>
              <a:rPr lang="en-GB" sz="1200" dirty="0">
                <a:latin typeface="Twinkl Cursive Unlooped" panose="02000000000000000000" pitchFamily="2" charset="0"/>
              </a:rPr>
              <a:t>Claremont are proud for the second year running to have a PTFA run by staff and parents. </a:t>
            </a:r>
          </a:p>
          <a:p>
            <a:r>
              <a:rPr lang="en-GB" sz="1200" dirty="0">
                <a:latin typeface="Twinkl Cursive Unlooped" panose="02000000000000000000" pitchFamily="2" charset="0"/>
              </a:rPr>
              <a:t>What is a PTFA</a:t>
            </a:r>
          </a:p>
          <a:p>
            <a:r>
              <a:rPr lang="en-GB" sz="1200" dirty="0">
                <a:latin typeface="Twinkl Cursive Unlooped" panose="02000000000000000000" pitchFamily="2" charset="0"/>
              </a:rPr>
              <a:t>A PTFA (Parents, Teachers &amp; Friends Association) does:</a:t>
            </a:r>
          </a:p>
          <a:p>
            <a:r>
              <a:rPr lang="en-GB" sz="1200" dirty="0">
                <a:latin typeface="Twinkl Cursive Unlooped" panose="02000000000000000000" pitchFamily="2" charset="0"/>
              </a:rPr>
              <a:t>The PTFA is a group of parents, carers, staff and friends of the school who work together to support our children’s learning and school life. We help to:</a:t>
            </a:r>
          </a:p>
          <a:p>
            <a:r>
              <a:rPr lang="en-GB" sz="1200" dirty="0">
                <a:latin typeface="Twinkl Cursive Unlooped" panose="02000000000000000000" pitchFamily="2" charset="0"/>
              </a:rPr>
              <a:t>* Organise fun events and activities for pupils and families.</a:t>
            </a:r>
          </a:p>
          <a:p>
            <a:r>
              <a:rPr lang="en-GB" sz="1200" dirty="0">
                <a:latin typeface="Twinkl Cursive Unlooped" panose="02000000000000000000" pitchFamily="2" charset="0"/>
              </a:rPr>
              <a:t>* Fundraise for extra resources and experiences that benefit all children.</a:t>
            </a:r>
          </a:p>
          <a:p>
            <a:r>
              <a:rPr lang="en-GB" sz="1200" dirty="0">
                <a:latin typeface="Twinkl Cursive Unlooped" panose="02000000000000000000" pitchFamily="2" charset="0"/>
              </a:rPr>
              <a:t>* Strengthen the school community by bringing people together.</a:t>
            </a:r>
          </a:p>
          <a:p>
            <a:r>
              <a:rPr lang="en-GB" sz="1200" dirty="0">
                <a:latin typeface="Twinkl Cursive Unlooped" panose="02000000000000000000" pitchFamily="2" charset="0"/>
              </a:rPr>
              <a:t>Whether you’d like to get involved, share ideas, or simply enjoy a cup of coffee, the Wednesday morning meet-up is a great place to start. Everyone is welcome – we’d love to see you there!</a:t>
            </a:r>
          </a:p>
        </p:txBody>
      </p:sp>
      <p:sp>
        <p:nvSpPr>
          <p:cNvPr id="3" name="TextBox 2">
            <a:extLst>
              <a:ext uri="{FF2B5EF4-FFF2-40B4-BE49-F238E27FC236}">
                <a16:creationId xmlns:a16="http://schemas.microsoft.com/office/drawing/2014/main" id="{D388955F-1C2B-C52C-E286-638EA3064EB1}"/>
              </a:ext>
            </a:extLst>
          </p:cNvPr>
          <p:cNvSpPr txBox="1"/>
          <p:nvPr/>
        </p:nvSpPr>
        <p:spPr>
          <a:xfrm>
            <a:off x="3429000" y="7248972"/>
            <a:ext cx="3254419" cy="1754326"/>
          </a:xfrm>
          <a:prstGeom prst="rect">
            <a:avLst/>
          </a:prstGeom>
          <a:noFill/>
          <a:ln w="38100">
            <a:solidFill>
              <a:srgbClr val="FF0000"/>
            </a:solidFill>
          </a:ln>
        </p:spPr>
        <p:txBody>
          <a:bodyPr wrap="square" rtlCol="0">
            <a:spAutoFit/>
          </a:bodyPr>
          <a:lstStyle/>
          <a:p>
            <a:r>
              <a:rPr lang="en-GB" sz="1200" b="1" dirty="0">
                <a:latin typeface="Twinkl Cursive Unlooped" panose="02000000000000000000" pitchFamily="2" charset="0"/>
              </a:rPr>
              <a:t>Uniform </a:t>
            </a:r>
            <a:r>
              <a:rPr lang="en-GB" sz="1200" dirty="0">
                <a:latin typeface="Twinkl Cursive Unlooped" panose="02000000000000000000" pitchFamily="2" charset="0"/>
              </a:rPr>
              <a:t>School uniform is really important as it gives our children a sense of collective pride, identity and community.  Please ensure that your child attends wearing the correct uniform.  Please do not send them into school wearing jewellery as this can often get lost or damaged.  Please also ensure that every item of uniform is clearly marked with your child’s name and class.</a:t>
            </a:r>
          </a:p>
        </p:txBody>
      </p:sp>
    </p:spTree>
    <p:extLst>
      <p:ext uri="{BB962C8B-B14F-4D97-AF65-F5344CB8AC3E}">
        <p14:creationId xmlns:p14="http://schemas.microsoft.com/office/powerpoint/2010/main" val="1543180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833867-870C-4536-9D7A-DB3509E5E5C7}"/>
              </a:ext>
            </a:extLst>
          </p:cNvPr>
          <p:cNvPicPr/>
          <p:nvPr/>
        </p:nvPicPr>
        <p:blipFill>
          <a:blip r:embed="rId2">
            <a:extLst>
              <a:ext uri="{28A0092B-C50C-407E-A947-70E740481C1C}">
                <a14:useLocalDpi xmlns:a14="http://schemas.microsoft.com/office/drawing/2010/main" val="0"/>
              </a:ext>
            </a:extLst>
          </a:blip>
          <a:stretch>
            <a:fillRect/>
          </a:stretch>
        </p:blipFill>
        <p:spPr>
          <a:xfrm>
            <a:off x="0" y="0"/>
            <a:ext cx="6858000" cy="1161415"/>
          </a:xfrm>
          <a:prstGeom prst="rect">
            <a:avLst/>
          </a:prstGeom>
        </p:spPr>
      </p:pic>
      <p:graphicFrame>
        <p:nvGraphicFramePr>
          <p:cNvPr id="14" name="Table 13">
            <a:extLst>
              <a:ext uri="{FF2B5EF4-FFF2-40B4-BE49-F238E27FC236}">
                <a16:creationId xmlns:a16="http://schemas.microsoft.com/office/drawing/2014/main" id="{DFBCF79B-4328-4169-ACE5-73FE61EA105C}"/>
              </a:ext>
            </a:extLst>
          </p:cNvPr>
          <p:cNvGraphicFramePr>
            <a:graphicFrameLocks noGrp="1"/>
          </p:cNvGraphicFramePr>
          <p:nvPr>
            <p:extLst>
              <p:ext uri="{D42A27DB-BD31-4B8C-83A1-F6EECF244321}">
                <p14:modId xmlns:p14="http://schemas.microsoft.com/office/powerpoint/2010/main" val="1447370151"/>
              </p:ext>
            </p:extLst>
          </p:nvPr>
        </p:nvGraphicFramePr>
        <p:xfrm>
          <a:off x="61614" y="1092497"/>
          <a:ext cx="3766205" cy="7887588"/>
        </p:xfrm>
        <a:graphic>
          <a:graphicData uri="http://schemas.openxmlformats.org/drawingml/2006/table">
            <a:tbl>
              <a:tblPr firstRow="1" firstCol="1" bandRow="1"/>
              <a:tblGrid>
                <a:gridCol w="3766205">
                  <a:extLst>
                    <a:ext uri="{9D8B030D-6E8A-4147-A177-3AD203B41FA5}">
                      <a16:colId xmlns:a16="http://schemas.microsoft.com/office/drawing/2014/main" val="368899315"/>
                    </a:ext>
                  </a:extLst>
                </a:gridCol>
              </a:tblGrid>
              <a:tr h="7887588">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What have we been learning this week?</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Nursery</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have enjoyed settling in, making new friends and getting to know their new classroom area.</a:t>
                      </a: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Reception</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have been learning all about the Colour Monster and how it can help us understand how we feel.</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1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sorting items into different groups in Maths</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2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were classifying mammals in science, learning all about what they eat.</a:t>
                      </a: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3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had a spectacular start to their Stone Age topic and went for their first swimming lesson..</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4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setting up their TTRockstars accounts and getting ready to smash their times tables!!</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5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learning about Chinese Dynasties and working together to build towers.</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6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hit the ground running, learning all about the expectations for their final year at Claremont!</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Acorns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exploring their new environment, mak9ing new friends and taking turns singing and  learning lots of new songs.</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5" name="Table 14">
            <a:extLst>
              <a:ext uri="{FF2B5EF4-FFF2-40B4-BE49-F238E27FC236}">
                <a16:creationId xmlns:a16="http://schemas.microsoft.com/office/drawing/2014/main" id="{DB17B85D-292A-49F3-B3A3-17E628031C7A}"/>
              </a:ext>
            </a:extLst>
          </p:cNvPr>
          <p:cNvGraphicFramePr>
            <a:graphicFrameLocks noGrp="1"/>
          </p:cNvGraphicFramePr>
          <p:nvPr>
            <p:extLst>
              <p:ext uri="{D42A27DB-BD31-4B8C-83A1-F6EECF244321}">
                <p14:modId xmlns:p14="http://schemas.microsoft.com/office/powerpoint/2010/main" val="589636830"/>
              </p:ext>
            </p:extLst>
          </p:nvPr>
        </p:nvGraphicFramePr>
        <p:xfrm>
          <a:off x="14079" y="9010142"/>
          <a:ext cx="6843921" cy="831723"/>
        </p:xfrm>
        <a:graphic>
          <a:graphicData uri="http://schemas.openxmlformats.org/drawingml/2006/table">
            <a:tbl>
              <a:tblPr firstRow="1" firstCol="1" bandRow="1"/>
              <a:tblGrid>
                <a:gridCol w="6843921">
                  <a:extLst>
                    <a:ext uri="{9D8B030D-6E8A-4147-A177-3AD203B41FA5}">
                      <a16:colId xmlns:a16="http://schemas.microsoft.com/office/drawing/2014/main" val="368899315"/>
                    </a:ext>
                  </a:extLst>
                </a:gridCol>
              </a:tblGrid>
              <a:tr h="0">
                <a:tc>
                  <a:txBody>
                    <a:bodyPr/>
                    <a:lstStyle/>
                    <a:p>
                      <a:pPr algn="ctr">
                        <a:lnSpc>
                          <a:spcPct val="115000"/>
                        </a:lnSpc>
                        <a:spcAft>
                          <a:spcPts val="0"/>
                        </a:spcAft>
                      </a:pPr>
                      <a:r>
                        <a:rPr lang="en-GB" sz="1200" b="1" dirty="0">
                          <a:solidFill>
                            <a:schemeClr val="bg1"/>
                          </a:solidFill>
                          <a:effectLst/>
                          <a:latin typeface="Twinkl Cursive Unlooped" panose="02000000000000000000" pitchFamily="2" charset="0"/>
                          <a:ea typeface="Calibri" panose="020F0502020204030204" pitchFamily="34" charset="0"/>
                          <a:cs typeface="Arial" panose="020B0604020202020204" pitchFamily="34" charset="0"/>
                        </a:rPr>
                        <a:t>Safeguarding children is everyone’s responsibility. At Claremont, we are committed to keeping our children safe from harm. Mr Campbell, Miss Davis , Mrs Cundy, Mrs Khan, Mr Greaves &amp; Mrs Eager have responsibility for safeguarding and child protection. If we have any concerns reported to us, we will always take action to protect a child and inform the relevant agencies where necessary.</a:t>
                      </a:r>
                      <a:endParaRPr lang="en-GB" sz="105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rgbClr val="FF0000"/>
                    </a:solidFill>
                  </a:tcPr>
                </a:tc>
                <a:extLst>
                  <a:ext uri="{0D108BD9-81ED-4DB2-BD59-A6C34878D82A}">
                    <a16:rowId xmlns:a16="http://schemas.microsoft.com/office/drawing/2014/main" val="1284751263"/>
                  </a:ext>
                </a:extLst>
              </a:tr>
            </a:tbl>
          </a:graphicData>
        </a:graphic>
      </p:graphicFrame>
      <p:graphicFrame>
        <p:nvGraphicFramePr>
          <p:cNvPr id="16" name="Table 15">
            <a:extLst>
              <a:ext uri="{FF2B5EF4-FFF2-40B4-BE49-F238E27FC236}">
                <a16:creationId xmlns:a16="http://schemas.microsoft.com/office/drawing/2014/main" id="{30F51D18-5DB0-437F-8EC8-6C464197B800}"/>
              </a:ext>
            </a:extLst>
          </p:cNvPr>
          <p:cNvGraphicFramePr>
            <a:graphicFrameLocks noGrp="1"/>
          </p:cNvGraphicFramePr>
          <p:nvPr>
            <p:extLst>
              <p:ext uri="{D42A27DB-BD31-4B8C-83A1-F6EECF244321}">
                <p14:modId xmlns:p14="http://schemas.microsoft.com/office/powerpoint/2010/main" val="344548398"/>
              </p:ext>
            </p:extLst>
          </p:nvPr>
        </p:nvGraphicFramePr>
        <p:xfrm>
          <a:off x="3925716" y="1136521"/>
          <a:ext cx="2864181" cy="2781626"/>
        </p:xfrm>
        <a:graphic>
          <a:graphicData uri="http://schemas.openxmlformats.org/drawingml/2006/table">
            <a:tbl>
              <a:tblPr firstRow="1" firstCol="1" bandRow="1"/>
              <a:tblGrid>
                <a:gridCol w="2864181">
                  <a:extLst>
                    <a:ext uri="{9D8B030D-6E8A-4147-A177-3AD203B41FA5}">
                      <a16:colId xmlns:a16="http://schemas.microsoft.com/office/drawing/2014/main" val="368899315"/>
                    </a:ext>
                  </a:extLst>
                </a:gridCol>
              </a:tblGrid>
              <a:tr h="2781626">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Recommended Reads</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25" name="Table 24">
            <a:extLst>
              <a:ext uri="{FF2B5EF4-FFF2-40B4-BE49-F238E27FC236}">
                <a16:creationId xmlns:a16="http://schemas.microsoft.com/office/drawing/2014/main" id="{DF42D3A9-B703-43D7-BDBA-D78012CC9FB3}"/>
              </a:ext>
            </a:extLst>
          </p:cNvPr>
          <p:cNvGraphicFramePr>
            <a:graphicFrameLocks noGrp="1"/>
          </p:cNvGraphicFramePr>
          <p:nvPr>
            <p:extLst>
              <p:ext uri="{D42A27DB-BD31-4B8C-83A1-F6EECF244321}">
                <p14:modId xmlns:p14="http://schemas.microsoft.com/office/powerpoint/2010/main" val="934873867"/>
              </p:ext>
            </p:extLst>
          </p:nvPr>
        </p:nvGraphicFramePr>
        <p:xfrm>
          <a:off x="3951946" y="3983971"/>
          <a:ext cx="2857692" cy="4982862"/>
        </p:xfrm>
        <a:graphic>
          <a:graphicData uri="http://schemas.openxmlformats.org/drawingml/2006/table">
            <a:tbl>
              <a:tblPr firstRow="1" firstCol="1" bandRow="1"/>
              <a:tblGrid>
                <a:gridCol w="2857692">
                  <a:extLst>
                    <a:ext uri="{9D8B030D-6E8A-4147-A177-3AD203B41FA5}">
                      <a16:colId xmlns:a16="http://schemas.microsoft.com/office/drawing/2014/main" val="368899315"/>
                    </a:ext>
                  </a:extLst>
                </a:gridCol>
              </a:tblGrid>
              <a:tr h="4982862">
                <a:tc>
                  <a:txBody>
                    <a:bodyPr/>
                    <a:lstStyle/>
                    <a:p>
                      <a:r>
                        <a:rPr lang="en-GB" sz="1200" b="1" dirty="0">
                          <a:latin typeface="Twinkl Cursive Unlooped" panose="02000000000000000000" pitchFamily="2" charset="0"/>
                        </a:rPr>
                        <a:t>Parent Meetings</a:t>
                      </a:r>
                    </a:p>
                    <a:p>
                      <a:r>
                        <a:rPr lang="en-GB" sz="1200" b="0" dirty="0">
                          <a:latin typeface="Twinkl Cursive Unlooped" panose="02000000000000000000" pitchFamily="2" charset="0"/>
                        </a:rPr>
                        <a:t>This year we are inviting you into school to visit with your child’s new class teachers.  Each Year Group will open their doors after school so that you can come in, meet the team and find out about the learning, timetables and expectations.  These will take place after school in the classrooms from 3.45 – 4.15pm and the timetable is as follows:</a:t>
                      </a:r>
                    </a:p>
                    <a:p>
                      <a:r>
                        <a:rPr lang="en-GB" sz="1200" b="0" dirty="0">
                          <a:latin typeface="Twinkl Cursive Unlooped" panose="02000000000000000000" pitchFamily="2" charset="0"/>
                        </a:rPr>
                        <a:t>Year 1 – Tuesday 16</a:t>
                      </a:r>
                      <a:r>
                        <a:rPr lang="en-GB" sz="1200" b="0" baseline="30000" dirty="0">
                          <a:latin typeface="Twinkl Cursive Unlooped" panose="02000000000000000000" pitchFamily="2" charset="0"/>
                        </a:rPr>
                        <a:t>th</a:t>
                      </a:r>
                      <a:r>
                        <a:rPr lang="en-GB" sz="1200" b="0" dirty="0">
                          <a:latin typeface="Twinkl Cursive Unlooped" panose="02000000000000000000" pitchFamily="2" charset="0"/>
                        </a:rPr>
                        <a:t> September</a:t>
                      </a:r>
                    </a:p>
                    <a:p>
                      <a:r>
                        <a:rPr lang="en-GB" sz="1200" b="0" dirty="0">
                          <a:latin typeface="Twinkl Cursive Unlooped" panose="02000000000000000000" pitchFamily="2" charset="0"/>
                        </a:rPr>
                        <a:t>Year 2 – Wednesday 17</a:t>
                      </a:r>
                      <a:r>
                        <a:rPr lang="en-GB" sz="1200" b="0" baseline="30000" dirty="0">
                          <a:latin typeface="Twinkl Cursive Unlooped" panose="02000000000000000000" pitchFamily="2" charset="0"/>
                        </a:rPr>
                        <a:t>th</a:t>
                      </a:r>
                      <a:r>
                        <a:rPr lang="en-GB" sz="1200" b="0" dirty="0">
                          <a:latin typeface="Twinkl Cursive Unlooped" panose="02000000000000000000" pitchFamily="2" charset="0"/>
                        </a:rPr>
                        <a:t> September</a:t>
                      </a:r>
                    </a:p>
                    <a:p>
                      <a:r>
                        <a:rPr lang="en-GB" sz="1200" b="0" dirty="0">
                          <a:latin typeface="Twinkl Cursive Unlooped" panose="02000000000000000000" pitchFamily="2" charset="0"/>
                        </a:rPr>
                        <a:t>Year 3 – Tuesday 23</a:t>
                      </a:r>
                      <a:r>
                        <a:rPr lang="en-GB" sz="1200" b="0" baseline="30000" dirty="0">
                          <a:latin typeface="Twinkl Cursive Unlooped" panose="02000000000000000000" pitchFamily="2" charset="0"/>
                        </a:rPr>
                        <a:t>rd</a:t>
                      </a:r>
                      <a:r>
                        <a:rPr lang="en-GB" sz="1200" b="0" dirty="0">
                          <a:latin typeface="Twinkl Cursive Unlooped" panose="02000000000000000000" pitchFamily="2" charset="0"/>
                        </a:rPr>
                        <a:t> September</a:t>
                      </a:r>
                    </a:p>
                    <a:p>
                      <a:r>
                        <a:rPr lang="en-GB" sz="1200" b="0" dirty="0">
                          <a:latin typeface="Twinkl Cursive Unlooped" panose="02000000000000000000" pitchFamily="2" charset="0"/>
                        </a:rPr>
                        <a:t>Year 4 – Wednesday 24</a:t>
                      </a:r>
                      <a:r>
                        <a:rPr lang="en-GB" sz="1200" b="0" baseline="30000" dirty="0">
                          <a:latin typeface="Twinkl Cursive Unlooped" panose="02000000000000000000" pitchFamily="2" charset="0"/>
                        </a:rPr>
                        <a:t>th</a:t>
                      </a:r>
                      <a:r>
                        <a:rPr lang="en-GB" sz="1200" b="0" dirty="0">
                          <a:latin typeface="Twinkl Cursive Unlooped" panose="02000000000000000000" pitchFamily="2" charset="0"/>
                        </a:rPr>
                        <a:t> September</a:t>
                      </a:r>
                    </a:p>
                    <a:p>
                      <a:r>
                        <a:rPr lang="en-GB" sz="1200" b="0" dirty="0">
                          <a:latin typeface="Twinkl Cursive Unlooped" panose="02000000000000000000" pitchFamily="2" charset="0"/>
                        </a:rPr>
                        <a:t>Year 5 – Wednesday 1</a:t>
                      </a:r>
                      <a:r>
                        <a:rPr lang="en-GB" sz="1200" b="0" baseline="30000" dirty="0">
                          <a:latin typeface="Twinkl Cursive Unlooped" panose="02000000000000000000" pitchFamily="2" charset="0"/>
                        </a:rPr>
                        <a:t>st</a:t>
                      </a:r>
                      <a:r>
                        <a:rPr lang="en-GB" sz="1200" b="0" dirty="0">
                          <a:latin typeface="Twinkl Cursive Unlooped" panose="02000000000000000000" pitchFamily="2" charset="0"/>
                        </a:rPr>
                        <a:t> October</a:t>
                      </a:r>
                    </a:p>
                    <a:p>
                      <a:r>
                        <a:rPr lang="en-GB" sz="1200" b="0" dirty="0">
                          <a:latin typeface="Twinkl Cursive Unlooped" panose="02000000000000000000" pitchFamily="2" charset="0"/>
                        </a:rPr>
                        <a:t>Year 6 – Thursday 18</a:t>
                      </a:r>
                      <a:r>
                        <a:rPr lang="en-GB" sz="1200" b="0" baseline="30000" dirty="0">
                          <a:latin typeface="Twinkl Cursive Unlooped" panose="02000000000000000000" pitchFamily="2" charset="0"/>
                        </a:rPr>
                        <a:t>th</a:t>
                      </a:r>
                      <a:r>
                        <a:rPr lang="en-GB" sz="1200" b="0" dirty="0">
                          <a:latin typeface="Twinkl Cursive Unlooped" panose="02000000000000000000" pitchFamily="2" charset="0"/>
                        </a:rPr>
                        <a:t> September</a:t>
                      </a:r>
                    </a:p>
                    <a:p>
                      <a:endParaRPr lang="en-GB" sz="1200" b="0" dirty="0">
                        <a:latin typeface="Twinkl Cursive Unlooped" panose="02000000000000000000" pitchFamily="2" charset="0"/>
                      </a:endParaRPr>
                    </a:p>
                    <a:p>
                      <a:r>
                        <a:rPr lang="en-GB" sz="1200" b="0" dirty="0">
                          <a:latin typeface="Twinkl Cursive Unlooped" panose="02000000000000000000" pitchFamily="2" charset="0"/>
                        </a:rPr>
                        <a:t>Early Years (Reception and Nursery) have already planned and communicated their parental meetings.</a:t>
                      </a:r>
                    </a:p>
                    <a:p>
                      <a:endParaRPr lang="en-GB" sz="1200" b="0" dirty="0">
                        <a:latin typeface="Twinkl Cursive Unlooped" panose="02000000000000000000" pitchFamily="2" charset="0"/>
                      </a:endParaRPr>
                    </a:p>
                    <a:p>
                      <a:r>
                        <a:rPr lang="en-GB" sz="1200" b="0" dirty="0">
                          <a:latin typeface="Twinkl Cursive Unlooped" panose="02000000000000000000" pitchFamily="2" charset="0"/>
                        </a:rPr>
                        <a:t>It is really important to me this year that we communicate with each other even more effectively than we have.  Please make use of ClassDojo to stay in touch and up to date with what is going in your child’s class and the school.</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sp>
        <p:nvSpPr>
          <p:cNvPr id="23" name="TextBox 22">
            <a:extLst>
              <a:ext uri="{FF2B5EF4-FFF2-40B4-BE49-F238E27FC236}">
                <a16:creationId xmlns:a16="http://schemas.microsoft.com/office/drawing/2014/main" id="{F564BA7D-369F-4259-BED2-93A7CDFFC3B3}"/>
              </a:ext>
            </a:extLst>
          </p:cNvPr>
          <p:cNvSpPr txBox="1"/>
          <p:nvPr/>
        </p:nvSpPr>
        <p:spPr>
          <a:xfrm>
            <a:off x="3925716" y="2520409"/>
            <a:ext cx="1964871" cy="1200329"/>
          </a:xfrm>
          <a:prstGeom prst="rect">
            <a:avLst/>
          </a:prstGeom>
          <a:noFill/>
        </p:spPr>
        <p:txBody>
          <a:bodyPr wrap="square" rtlCol="0">
            <a:spAutoFit/>
          </a:bodyPr>
          <a:lstStyle/>
          <a:p>
            <a:r>
              <a:rPr lang="en-GB" sz="1200" b="1" dirty="0">
                <a:latin typeface="Twinkl Cursive Unlooped" panose="02000000000000000000" pitchFamily="2" charset="0"/>
              </a:rPr>
              <a:t>The Very Hungry Caterpillar by Eric Carle </a:t>
            </a:r>
            <a:r>
              <a:rPr lang="en-GB" sz="1200" dirty="0">
                <a:latin typeface="Twinkl Cursive Unlooped" panose="02000000000000000000" pitchFamily="2" charset="0"/>
              </a:rPr>
              <a:t>is a story about a caterpillar’s search for food and his journey to become a butterfly!</a:t>
            </a:r>
            <a:endParaRPr lang="en-GB" sz="1200" b="1" dirty="0">
              <a:latin typeface="Twinkl Cursive Unlooped" panose="02000000000000000000" pitchFamily="2" charset="0"/>
            </a:endParaRPr>
          </a:p>
        </p:txBody>
      </p:sp>
      <p:sp>
        <p:nvSpPr>
          <p:cNvPr id="35" name="AutoShape 2" descr="The 13-Storey Treehouse">
            <a:extLst>
              <a:ext uri="{FF2B5EF4-FFF2-40B4-BE49-F238E27FC236}">
                <a16:creationId xmlns:a16="http://schemas.microsoft.com/office/drawing/2014/main" id="{27B7AC73-E136-463C-BF57-67D22E7DD4C3}"/>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3" name="Picture 2">
            <a:extLst>
              <a:ext uri="{FF2B5EF4-FFF2-40B4-BE49-F238E27FC236}">
                <a16:creationId xmlns:a16="http://schemas.microsoft.com/office/drawing/2014/main" id="{C67CE59C-E391-4A93-2514-4DF52924026D}"/>
              </a:ext>
            </a:extLst>
          </p:cNvPr>
          <p:cNvPicPr>
            <a:picLocks noChangeAspect="1"/>
          </p:cNvPicPr>
          <p:nvPr/>
        </p:nvPicPr>
        <p:blipFill>
          <a:blip r:embed="rId3"/>
          <a:stretch>
            <a:fillRect/>
          </a:stretch>
        </p:blipFill>
        <p:spPr>
          <a:xfrm>
            <a:off x="209466" y="1769987"/>
            <a:ext cx="923022" cy="967849"/>
          </a:xfrm>
          <a:prstGeom prst="rect">
            <a:avLst/>
          </a:prstGeom>
        </p:spPr>
      </p:pic>
      <p:pic>
        <p:nvPicPr>
          <p:cNvPr id="7" name="Picture 6">
            <a:extLst>
              <a:ext uri="{FF2B5EF4-FFF2-40B4-BE49-F238E27FC236}">
                <a16:creationId xmlns:a16="http://schemas.microsoft.com/office/drawing/2014/main" id="{D6A68870-2495-1634-5304-EE5ED585402F}"/>
              </a:ext>
            </a:extLst>
          </p:cNvPr>
          <p:cNvPicPr>
            <a:picLocks noChangeAspect="1"/>
          </p:cNvPicPr>
          <p:nvPr/>
        </p:nvPicPr>
        <p:blipFill>
          <a:blip r:embed="rId4"/>
          <a:stretch>
            <a:fillRect/>
          </a:stretch>
        </p:blipFill>
        <p:spPr>
          <a:xfrm>
            <a:off x="1944716" y="1766769"/>
            <a:ext cx="903991" cy="967849"/>
          </a:xfrm>
          <a:prstGeom prst="rect">
            <a:avLst/>
          </a:prstGeom>
        </p:spPr>
      </p:pic>
      <p:pic>
        <p:nvPicPr>
          <p:cNvPr id="10" name="Picture 9">
            <a:extLst>
              <a:ext uri="{FF2B5EF4-FFF2-40B4-BE49-F238E27FC236}">
                <a16:creationId xmlns:a16="http://schemas.microsoft.com/office/drawing/2014/main" id="{59787CC6-2D86-BFDB-0E9C-4978469B7DC5}"/>
              </a:ext>
            </a:extLst>
          </p:cNvPr>
          <p:cNvPicPr>
            <a:picLocks noChangeAspect="1"/>
          </p:cNvPicPr>
          <p:nvPr/>
        </p:nvPicPr>
        <p:blipFill>
          <a:blip r:embed="rId5"/>
          <a:stretch>
            <a:fillRect/>
          </a:stretch>
        </p:blipFill>
        <p:spPr>
          <a:xfrm>
            <a:off x="246419" y="4301865"/>
            <a:ext cx="1110819" cy="997470"/>
          </a:xfrm>
          <a:prstGeom prst="rect">
            <a:avLst/>
          </a:prstGeom>
        </p:spPr>
      </p:pic>
      <p:pic>
        <p:nvPicPr>
          <p:cNvPr id="13" name="Picture 12">
            <a:extLst>
              <a:ext uri="{FF2B5EF4-FFF2-40B4-BE49-F238E27FC236}">
                <a16:creationId xmlns:a16="http://schemas.microsoft.com/office/drawing/2014/main" id="{3A0E2EB5-9193-BFAE-B3D3-DC5245143010}"/>
              </a:ext>
            </a:extLst>
          </p:cNvPr>
          <p:cNvPicPr>
            <a:picLocks noChangeAspect="1"/>
          </p:cNvPicPr>
          <p:nvPr/>
        </p:nvPicPr>
        <p:blipFill>
          <a:blip r:embed="rId6"/>
          <a:stretch>
            <a:fillRect/>
          </a:stretch>
        </p:blipFill>
        <p:spPr>
          <a:xfrm>
            <a:off x="1944716" y="4219892"/>
            <a:ext cx="1423996" cy="1161415"/>
          </a:xfrm>
          <a:prstGeom prst="rect">
            <a:avLst/>
          </a:prstGeom>
        </p:spPr>
      </p:pic>
      <p:pic>
        <p:nvPicPr>
          <p:cNvPr id="18" name="Picture 17">
            <a:extLst>
              <a:ext uri="{FF2B5EF4-FFF2-40B4-BE49-F238E27FC236}">
                <a16:creationId xmlns:a16="http://schemas.microsoft.com/office/drawing/2014/main" id="{CE17B5DC-E021-ED66-8B8F-5CF93B64C72A}"/>
              </a:ext>
            </a:extLst>
          </p:cNvPr>
          <p:cNvPicPr>
            <a:picLocks noChangeAspect="1"/>
          </p:cNvPicPr>
          <p:nvPr/>
        </p:nvPicPr>
        <p:blipFill>
          <a:blip r:embed="rId7"/>
          <a:stretch>
            <a:fillRect/>
          </a:stretch>
        </p:blipFill>
        <p:spPr>
          <a:xfrm flipH="1">
            <a:off x="445915" y="8093778"/>
            <a:ext cx="711825" cy="782686"/>
          </a:xfrm>
          <a:prstGeom prst="rect">
            <a:avLst/>
          </a:prstGeom>
        </p:spPr>
      </p:pic>
      <p:pic>
        <p:nvPicPr>
          <p:cNvPr id="22" name="Picture 21">
            <a:extLst>
              <a:ext uri="{FF2B5EF4-FFF2-40B4-BE49-F238E27FC236}">
                <a16:creationId xmlns:a16="http://schemas.microsoft.com/office/drawing/2014/main" id="{79209B66-8A06-559D-9438-74501574C86C}"/>
              </a:ext>
            </a:extLst>
          </p:cNvPr>
          <p:cNvPicPr>
            <a:picLocks noChangeAspect="1"/>
          </p:cNvPicPr>
          <p:nvPr/>
        </p:nvPicPr>
        <p:blipFill>
          <a:blip r:embed="rId8"/>
          <a:stretch>
            <a:fillRect/>
          </a:stretch>
        </p:blipFill>
        <p:spPr>
          <a:xfrm>
            <a:off x="2295026" y="7845958"/>
            <a:ext cx="755608" cy="992025"/>
          </a:xfrm>
          <a:prstGeom prst="rect">
            <a:avLst/>
          </a:prstGeom>
        </p:spPr>
      </p:pic>
      <p:pic>
        <p:nvPicPr>
          <p:cNvPr id="26" name="Picture 25">
            <a:extLst>
              <a:ext uri="{FF2B5EF4-FFF2-40B4-BE49-F238E27FC236}">
                <a16:creationId xmlns:a16="http://schemas.microsoft.com/office/drawing/2014/main" id="{2EEDAD7F-6B7D-FA81-6E5A-0ACFF4ABF452}"/>
              </a:ext>
            </a:extLst>
          </p:cNvPr>
          <p:cNvPicPr>
            <a:picLocks noChangeAspect="1"/>
          </p:cNvPicPr>
          <p:nvPr/>
        </p:nvPicPr>
        <p:blipFill>
          <a:blip r:embed="rId9"/>
          <a:stretch>
            <a:fillRect/>
          </a:stretch>
        </p:blipFill>
        <p:spPr>
          <a:xfrm>
            <a:off x="4078120" y="1499266"/>
            <a:ext cx="653689" cy="820690"/>
          </a:xfrm>
          <a:prstGeom prst="rect">
            <a:avLst/>
          </a:prstGeom>
        </p:spPr>
      </p:pic>
      <p:sp>
        <p:nvSpPr>
          <p:cNvPr id="28" name="TextBox 27">
            <a:extLst>
              <a:ext uri="{FF2B5EF4-FFF2-40B4-BE49-F238E27FC236}">
                <a16:creationId xmlns:a16="http://schemas.microsoft.com/office/drawing/2014/main" id="{980C6826-8E87-58E1-4779-7D15CC31DE17}"/>
              </a:ext>
            </a:extLst>
          </p:cNvPr>
          <p:cNvSpPr txBox="1"/>
          <p:nvPr/>
        </p:nvSpPr>
        <p:spPr>
          <a:xfrm>
            <a:off x="4846796" y="1447180"/>
            <a:ext cx="1788225" cy="1015663"/>
          </a:xfrm>
          <a:prstGeom prst="rect">
            <a:avLst/>
          </a:prstGeom>
          <a:noFill/>
        </p:spPr>
        <p:txBody>
          <a:bodyPr wrap="square" rtlCol="0">
            <a:spAutoFit/>
          </a:bodyPr>
          <a:lstStyle/>
          <a:p>
            <a:r>
              <a:rPr lang="en-GB" sz="1200" b="1" dirty="0">
                <a:latin typeface="Twinkl Cursive Unlooped" panose="02000000000000000000" pitchFamily="2" charset="0"/>
              </a:rPr>
              <a:t>The Gruffalo by Julia Donaldson and Axel Scheffler – </a:t>
            </a:r>
            <a:r>
              <a:rPr lang="en-GB" sz="1200" dirty="0">
                <a:latin typeface="Twinkl Cursive Unlooped" panose="02000000000000000000" pitchFamily="2" charset="0"/>
              </a:rPr>
              <a:t>A tale of a mouse’s adventure in the deep , dark wood.</a:t>
            </a:r>
          </a:p>
        </p:txBody>
      </p:sp>
      <p:pic>
        <p:nvPicPr>
          <p:cNvPr id="30" name="Picture 29">
            <a:extLst>
              <a:ext uri="{FF2B5EF4-FFF2-40B4-BE49-F238E27FC236}">
                <a16:creationId xmlns:a16="http://schemas.microsoft.com/office/drawing/2014/main" id="{95523489-5296-36FB-FD3E-E887DE8D156F}"/>
              </a:ext>
            </a:extLst>
          </p:cNvPr>
          <p:cNvPicPr>
            <a:picLocks noChangeAspect="1"/>
          </p:cNvPicPr>
          <p:nvPr/>
        </p:nvPicPr>
        <p:blipFill>
          <a:blip r:embed="rId10"/>
          <a:stretch>
            <a:fillRect/>
          </a:stretch>
        </p:blipFill>
        <p:spPr>
          <a:xfrm>
            <a:off x="5583186" y="2996131"/>
            <a:ext cx="1104244" cy="782173"/>
          </a:xfrm>
          <a:prstGeom prst="rect">
            <a:avLst/>
          </a:prstGeom>
        </p:spPr>
      </p:pic>
    </p:spTree>
    <p:extLst>
      <p:ext uri="{BB962C8B-B14F-4D97-AF65-F5344CB8AC3E}">
        <p14:creationId xmlns:p14="http://schemas.microsoft.com/office/powerpoint/2010/main" val="2585873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70D4180-52F0-7DBC-BFB7-F317C1F998A5}"/>
              </a:ext>
            </a:extLst>
          </p:cNvPr>
          <p:cNvPicPr>
            <a:picLocks noChangeAspect="1"/>
          </p:cNvPicPr>
          <p:nvPr/>
        </p:nvPicPr>
        <p:blipFill>
          <a:blip r:embed="rId2"/>
          <a:stretch>
            <a:fillRect/>
          </a:stretch>
        </p:blipFill>
        <p:spPr>
          <a:xfrm>
            <a:off x="111193" y="123186"/>
            <a:ext cx="6635614" cy="9417969"/>
          </a:xfrm>
          <a:prstGeom prst="rect">
            <a:avLst/>
          </a:prstGeom>
        </p:spPr>
      </p:pic>
    </p:spTree>
    <p:extLst>
      <p:ext uri="{BB962C8B-B14F-4D97-AF65-F5344CB8AC3E}">
        <p14:creationId xmlns:p14="http://schemas.microsoft.com/office/powerpoint/2010/main" val="2385326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27a1dc2-4202-40f6-83f6-9db34b52d492" xsi:nil="true"/>
    <lcf76f155ced4ddcb4097134ff3c332f xmlns="cd3b1a2a-7386-4412-a195-6213e494b493">
      <Terms xmlns="http://schemas.microsoft.com/office/infopath/2007/PartnerControls"/>
    </lcf76f155ced4ddcb4097134ff3c332f>
    <SharedWithUsers xmlns="227a1dc2-4202-40f6-83f6-9db34b52d492">
      <UserInfo>
        <DisplayName>Robert Campbell</DisplayName>
        <AccountId>16</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5259BCAC9ECC74FB13D5BA206BDF031" ma:contentTypeVersion="19" ma:contentTypeDescription="Create a new document." ma:contentTypeScope="" ma:versionID="adc29de27497bad0fe9bc1f2b324a2b4">
  <xsd:schema xmlns:xsd="http://www.w3.org/2001/XMLSchema" xmlns:xs="http://www.w3.org/2001/XMLSchema" xmlns:p="http://schemas.microsoft.com/office/2006/metadata/properties" xmlns:ns2="cd3b1a2a-7386-4412-a195-6213e494b493" xmlns:ns3="227a1dc2-4202-40f6-83f6-9db34b52d492" targetNamespace="http://schemas.microsoft.com/office/2006/metadata/properties" ma:root="true" ma:fieldsID="8b585cbcb4c2a61b0c9344f02af8da31" ns2:_="" ns3:_="">
    <xsd:import namespace="cd3b1a2a-7386-4412-a195-6213e494b493"/>
    <xsd:import namespace="227a1dc2-4202-40f6-83f6-9db34b52d49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3b1a2a-7386-4412-a195-6213e494b4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2d04bc8-63e7-4bf8-b9af-eceffafc30f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27a1dc2-4202-40f6-83f6-9db34b52d49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067666f-bdb0-47ed-99cf-67e898e8dd52}" ma:internalName="TaxCatchAll" ma:showField="CatchAllData" ma:web="227a1dc2-4202-40f6-83f6-9db34b52d4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F39A94-A321-4ACF-BE6D-2779E348160C}">
  <ds:schemaRefs>
    <ds:schemaRef ds:uri="http://schemas.microsoft.com/sharepoint/v3/contenttype/forms"/>
  </ds:schemaRefs>
</ds:datastoreItem>
</file>

<file path=customXml/itemProps2.xml><?xml version="1.0" encoding="utf-8"?>
<ds:datastoreItem xmlns:ds="http://schemas.openxmlformats.org/officeDocument/2006/customXml" ds:itemID="{46B74961-41BF-4D2C-901E-8A216EE01B7A}">
  <ds:schemaRefs>
    <ds:schemaRef ds:uri="http://schemas.microsoft.com/office/2006/documentManagement/types"/>
    <ds:schemaRef ds:uri="http://www.w3.org/XML/1998/namespace"/>
    <ds:schemaRef ds:uri="http://schemas.microsoft.com/office/2006/metadata/properties"/>
    <ds:schemaRef ds:uri="http://schemas.openxmlformats.org/package/2006/metadata/core-properties"/>
    <ds:schemaRef ds:uri="cd3b1a2a-7386-4412-a195-6213e494b493"/>
    <ds:schemaRef ds:uri="http://purl.org/dc/terms/"/>
    <ds:schemaRef ds:uri="227a1dc2-4202-40f6-83f6-9db34b52d492"/>
    <ds:schemaRef ds:uri="http://schemas.microsoft.com/office/infopath/2007/PartnerControls"/>
    <ds:schemaRef ds:uri="http://purl.org/dc/dcmitype/"/>
    <ds:schemaRef ds:uri="http://purl.org/dc/elements/1.1/"/>
  </ds:schemaRefs>
</ds:datastoreItem>
</file>

<file path=customXml/itemProps3.xml><?xml version="1.0" encoding="utf-8"?>
<ds:datastoreItem xmlns:ds="http://schemas.openxmlformats.org/officeDocument/2006/customXml" ds:itemID="{A2FF439F-D89E-45B1-901F-DF6E222D0C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3b1a2a-7386-4412-a195-6213e494b493"/>
    <ds:schemaRef ds:uri="227a1dc2-4202-40f6-83f6-9db34b52d4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10994</TotalTime>
  <Words>1032</Words>
  <Application>Microsoft Office PowerPoint</Application>
  <PresentationFormat>A4 Paper (210x297 mm)</PresentationFormat>
  <Paragraphs>72</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Twinkl Cursive Unlooped</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Davis</dc:creator>
  <cp:lastModifiedBy>Robert Campbell</cp:lastModifiedBy>
  <cp:revision>362</cp:revision>
  <cp:lastPrinted>2025-09-12T07:36:20Z</cp:lastPrinted>
  <dcterms:created xsi:type="dcterms:W3CDTF">2021-09-15T19:22:46Z</dcterms:created>
  <dcterms:modified xsi:type="dcterms:W3CDTF">2025-09-12T08:16:25Z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0x01010045259BCAC9ECC74FB13D5BA206BDF031</vt:lpwstr>
  </property>
  <property fmtid="{D5CDD505-2E9C-101B-9397-08002B2CF9AE}" pid="3" name="MediaServiceImageTags">
    <vt:lpwstr/>
  </property>
</Properties>
</file>