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8"/>
  </p:notesMasterIdLst>
  <p:sldIdLst>
    <p:sldId id="256" r:id="rId5"/>
    <p:sldId id="257" r:id="rId6"/>
    <p:sldId id="258" r:id="rId7"/>
  </p:sldIdLst>
  <p:sldSz cx="6858000" cy="9906000" type="A4"/>
  <p:notesSz cx="7104063" cy="102346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3400" autoAdjust="0"/>
  </p:normalViewPr>
  <p:slideViewPr>
    <p:cSldViewPr snapToGrid="0">
      <p:cViewPr varScale="1">
        <p:scale>
          <a:sx n="72" d="100"/>
          <a:sy n="72" d="100"/>
        </p:scale>
        <p:origin x="322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ert Campbell" userId="fe7321fe-6282-45ba-a57d-cd4525c5f41b" providerId="ADAL" clId="{F5ECDFAF-5191-44E3-9878-259341A60DC8}"/>
    <pc:docChg chg="undo custSel modSld">
      <pc:chgData name="Robert Campbell" userId="fe7321fe-6282-45ba-a57d-cd4525c5f41b" providerId="ADAL" clId="{F5ECDFAF-5191-44E3-9878-259341A60DC8}" dt="2025-09-26T07:38:04.924" v="6049" actId="1076"/>
      <pc:docMkLst>
        <pc:docMk/>
      </pc:docMkLst>
      <pc:sldChg chg="modSp mod">
        <pc:chgData name="Robert Campbell" userId="fe7321fe-6282-45ba-a57d-cd4525c5f41b" providerId="ADAL" clId="{F5ECDFAF-5191-44E3-9878-259341A60DC8}" dt="2025-09-26T06:56:58.223" v="3115" actId="20577"/>
        <pc:sldMkLst>
          <pc:docMk/>
          <pc:sldMk cId="1543180730" sldId="256"/>
        </pc:sldMkLst>
        <pc:spChg chg="mod">
          <ac:chgData name="Robert Campbell" userId="fe7321fe-6282-45ba-a57d-cd4525c5f41b" providerId="ADAL" clId="{F5ECDFAF-5191-44E3-9878-259341A60DC8}" dt="2025-09-26T06:52:02.157" v="1979" actId="1076"/>
          <ac:spMkLst>
            <pc:docMk/>
            <pc:sldMk cId="1543180730" sldId="256"/>
            <ac:spMk id="2" creationId="{16C4DBE7-2B82-1518-32ED-991AE6A9BCC2}"/>
          </ac:spMkLst>
        </pc:spChg>
        <pc:spChg chg="mod">
          <ac:chgData name="Robert Campbell" userId="fe7321fe-6282-45ba-a57d-cd4525c5f41b" providerId="ADAL" clId="{F5ECDFAF-5191-44E3-9878-259341A60DC8}" dt="2025-09-26T06:52:06.997" v="1980" actId="1076"/>
          <ac:spMkLst>
            <pc:docMk/>
            <pc:sldMk cId="1543180730" sldId="256"/>
            <ac:spMk id="3" creationId="{D388955F-1C2B-C52C-E286-638EA3064EB1}"/>
          </ac:spMkLst>
        </pc:spChg>
        <pc:spChg chg="mod">
          <ac:chgData name="Robert Campbell" userId="fe7321fe-6282-45ba-a57d-cd4525c5f41b" providerId="ADAL" clId="{F5ECDFAF-5191-44E3-9878-259341A60DC8}" dt="2025-09-25T13:23:30.170" v="4" actId="20577"/>
          <ac:spMkLst>
            <pc:docMk/>
            <pc:sldMk cId="1543180730" sldId="256"/>
            <ac:spMk id="5" creationId="{721A87DF-2F89-4205-9FF7-013EC3C4BABD}"/>
          </ac:spMkLst>
        </pc:spChg>
        <pc:graphicFrameChg chg="mod modGraphic">
          <ac:chgData name="Robert Campbell" userId="fe7321fe-6282-45ba-a57d-cd4525c5f41b" providerId="ADAL" clId="{F5ECDFAF-5191-44E3-9878-259341A60DC8}" dt="2025-09-26T06:56:58.223" v="3115" actId="20577"/>
          <ac:graphicFrameMkLst>
            <pc:docMk/>
            <pc:sldMk cId="1543180730" sldId="256"/>
            <ac:graphicFrameMk id="7" creationId="{E2A12EDD-39E0-403D-97AA-CB05A2791E7E}"/>
          </ac:graphicFrameMkLst>
        </pc:graphicFrameChg>
        <pc:graphicFrameChg chg="mod modGraphic">
          <ac:chgData name="Robert Campbell" userId="fe7321fe-6282-45ba-a57d-cd4525c5f41b" providerId="ADAL" clId="{F5ECDFAF-5191-44E3-9878-259341A60DC8}" dt="2025-09-26T06:56:41.895" v="3110" actId="1076"/>
          <ac:graphicFrameMkLst>
            <pc:docMk/>
            <pc:sldMk cId="1543180730" sldId="256"/>
            <ac:graphicFrameMk id="13" creationId="{2662489E-2E9B-4E21-B214-950E2993A6C8}"/>
          </ac:graphicFrameMkLst>
        </pc:graphicFrameChg>
        <pc:graphicFrameChg chg="modGraphic">
          <ac:chgData name="Robert Campbell" userId="fe7321fe-6282-45ba-a57d-cd4525c5f41b" providerId="ADAL" clId="{F5ECDFAF-5191-44E3-9878-259341A60DC8}" dt="2025-09-25T13:35:16.082" v="413" actId="14100"/>
          <ac:graphicFrameMkLst>
            <pc:docMk/>
            <pc:sldMk cId="1543180730" sldId="256"/>
            <ac:graphicFrameMk id="14" creationId="{DFBCF79B-4328-4169-ACE5-73FE61EA105C}"/>
          </ac:graphicFrameMkLst>
        </pc:graphicFrameChg>
      </pc:sldChg>
      <pc:sldChg chg="addSp delSp modSp mod">
        <pc:chgData name="Robert Campbell" userId="fe7321fe-6282-45ba-a57d-cd4525c5f41b" providerId="ADAL" clId="{F5ECDFAF-5191-44E3-9878-259341A60DC8}" dt="2025-09-26T07:31:35.993" v="6041" actId="313"/>
        <pc:sldMkLst>
          <pc:docMk/>
          <pc:sldMk cId="2585873532" sldId="257"/>
        </pc:sldMkLst>
        <pc:spChg chg="mod">
          <ac:chgData name="Robert Campbell" userId="fe7321fe-6282-45ba-a57d-cd4525c5f41b" providerId="ADAL" clId="{F5ECDFAF-5191-44E3-9878-259341A60DC8}" dt="2025-09-26T07:22:50.108" v="5158" actId="20577"/>
          <ac:spMkLst>
            <pc:docMk/>
            <pc:sldMk cId="2585873532" sldId="257"/>
            <ac:spMk id="23" creationId="{F564BA7D-369F-4259-BED2-93A7CDFFC3B3}"/>
          </ac:spMkLst>
        </pc:spChg>
        <pc:spChg chg="mod">
          <ac:chgData name="Robert Campbell" userId="fe7321fe-6282-45ba-a57d-cd4525c5f41b" providerId="ADAL" clId="{F5ECDFAF-5191-44E3-9878-259341A60DC8}" dt="2025-09-26T07:10:29.235" v="4881" actId="113"/>
          <ac:spMkLst>
            <pc:docMk/>
            <pc:sldMk cId="2585873532" sldId="257"/>
            <ac:spMk id="28" creationId="{980C6826-8E87-58E1-4779-7D15CC31DE17}"/>
          </ac:spMkLst>
        </pc:spChg>
        <pc:spChg chg="add mod">
          <ac:chgData name="Robert Campbell" userId="fe7321fe-6282-45ba-a57d-cd4525c5f41b" providerId="ADAL" clId="{F5ECDFAF-5191-44E3-9878-259341A60DC8}" dt="2025-09-26T07:25:12.890" v="5291" actId="20577"/>
          <ac:spMkLst>
            <pc:docMk/>
            <pc:sldMk cId="2585873532" sldId="257"/>
            <ac:spMk id="29" creationId="{5D88A6AD-2EA6-733B-F821-CD9E13895F54}"/>
          </ac:spMkLst>
        </pc:spChg>
        <pc:graphicFrameChg chg="mod modGraphic">
          <ac:chgData name="Robert Campbell" userId="fe7321fe-6282-45ba-a57d-cd4525c5f41b" providerId="ADAL" clId="{F5ECDFAF-5191-44E3-9878-259341A60DC8}" dt="2025-09-26T07:08:53.737" v="4722" actId="14100"/>
          <ac:graphicFrameMkLst>
            <pc:docMk/>
            <pc:sldMk cId="2585873532" sldId="257"/>
            <ac:graphicFrameMk id="14" creationId="{DFBCF79B-4328-4169-ACE5-73FE61EA105C}"/>
          </ac:graphicFrameMkLst>
        </pc:graphicFrameChg>
        <pc:graphicFrameChg chg="mod modGraphic">
          <ac:chgData name="Robert Campbell" userId="fe7321fe-6282-45ba-a57d-cd4525c5f41b" providerId="ADAL" clId="{F5ECDFAF-5191-44E3-9878-259341A60DC8}" dt="2025-09-26T07:24:29.281" v="5174" actId="1076"/>
          <ac:graphicFrameMkLst>
            <pc:docMk/>
            <pc:sldMk cId="2585873532" sldId="257"/>
            <ac:graphicFrameMk id="16" creationId="{30F51D18-5DB0-437F-8EC8-6C464197B800}"/>
          </ac:graphicFrameMkLst>
        </pc:graphicFrameChg>
        <pc:graphicFrameChg chg="mod modGraphic">
          <ac:chgData name="Robert Campbell" userId="fe7321fe-6282-45ba-a57d-cd4525c5f41b" providerId="ADAL" clId="{F5ECDFAF-5191-44E3-9878-259341A60DC8}" dt="2025-09-26T07:31:35.993" v="6041" actId="313"/>
          <ac:graphicFrameMkLst>
            <pc:docMk/>
            <pc:sldMk cId="2585873532" sldId="257"/>
            <ac:graphicFrameMk id="25" creationId="{DF42D3A9-B703-43D7-BDBA-D78012CC9FB3}"/>
          </ac:graphicFrameMkLst>
        </pc:graphicFrameChg>
        <pc:picChg chg="del">
          <ac:chgData name="Robert Campbell" userId="fe7321fe-6282-45ba-a57d-cd4525c5f41b" providerId="ADAL" clId="{F5ECDFAF-5191-44E3-9878-259341A60DC8}" dt="2025-09-26T06:57:06.499" v="3116" actId="478"/>
          <ac:picMkLst>
            <pc:docMk/>
            <pc:sldMk cId="2585873532" sldId="257"/>
            <ac:picMk id="3" creationId="{C67CE59C-E391-4A93-2514-4DF52924026D}"/>
          </ac:picMkLst>
        </pc:picChg>
        <pc:picChg chg="add mod">
          <ac:chgData name="Robert Campbell" userId="fe7321fe-6282-45ba-a57d-cd4525c5f41b" providerId="ADAL" clId="{F5ECDFAF-5191-44E3-9878-259341A60DC8}" dt="2025-09-26T06:58:50.876" v="3283" actId="14100"/>
          <ac:picMkLst>
            <pc:docMk/>
            <pc:sldMk cId="2585873532" sldId="257"/>
            <ac:picMk id="5" creationId="{83D1BBE4-62C8-DF32-3AD3-26F03DBFF132}"/>
          </ac:picMkLst>
        </pc:picChg>
        <pc:picChg chg="del">
          <ac:chgData name="Robert Campbell" userId="fe7321fe-6282-45ba-a57d-cd4525c5f41b" providerId="ADAL" clId="{F5ECDFAF-5191-44E3-9878-259341A60DC8}" dt="2025-09-26T06:57:07.126" v="3117" actId="478"/>
          <ac:picMkLst>
            <pc:docMk/>
            <pc:sldMk cId="2585873532" sldId="257"/>
            <ac:picMk id="7" creationId="{D6A68870-2495-1634-5304-EE5ED585402F}"/>
          </ac:picMkLst>
        </pc:picChg>
        <pc:picChg chg="add mod">
          <ac:chgData name="Robert Campbell" userId="fe7321fe-6282-45ba-a57d-cd4525c5f41b" providerId="ADAL" clId="{F5ECDFAF-5191-44E3-9878-259341A60DC8}" dt="2025-09-26T07:02:09.128" v="3809" actId="1076"/>
          <ac:picMkLst>
            <pc:docMk/>
            <pc:sldMk cId="2585873532" sldId="257"/>
            <ac:picMk id="8" creationId="{F07017BA-CE64-17AD-CADF-8E08892239C9}"/>
          </ac:picMkLst>
        </pc:picChg>
        <pc:picChg chg="del">
          <ac:chgData name="Robert Campbell" userId="fe7321fe-6282-45ba-a57d-cd4525c5f41b" providerId="ADAL" clId="{F5ECDFAF-5191-44E3-9878-259341A60DC8}" dt="2025-09-26T06:57:08.114" v="3118" actId="478"/>
          <ac:picMkLst>
            <pc:docMk/>
            <pc:sldMk cId="2585873532" sldId="257"/>
            <ac:picMk id="10" creationId="{59787CC6-2D86-BFDB-0E9C-4978469B7DC5}"/>
          </ac:picMkLst>
        </pc:picChg>
        <pc:picChg chg="add mod">
          <ac:chgData name="Robert Campbell" userId="fe7321fe-6282-45ba-a57d-cd4525c5f41b" providerId="ADAL" clId="{F5ECDFAF-5191-44E3-9878-259341A60DC8}" dt="2025-09-26T07:03:55.393" v="4073" actId="1076"/>
          <ac:picMkLst>
            <pc:docMk/>
            <pc:sldMk cId="2585873532" sldId="257"/>
            <ac:picMk id="11" creationId="{491D60EB-34E7-A1CC-5783-251C747985CF}"/>
          </ac:picMkLst>
        </pc:picChg>
        <pc:picChg chg="del">
          <ac:chgData name="Robert Campbell" userId="fe7321fe-6282-45ba-a57d-cd4525c5f41b" providerId="ADAL" clId="{F5ECDFAF-5191-44E3-9878-259341A60DC8}" dt="2025-09-26T06:57:08.726" v="3119" actId="478"/>
          <ac:picMkLst>
            <pc:docMk/>
            <pc:sldMk cId="2585873532" sldId="257"/>
            <ac:picMk id="13" creationId="{3A0E2EB5-9193-BFAE-B3D3-DC5245143010}"/>
          </ac:picMkLst>
        </pc:picChg>
        <pc:picChg chg="add mod">
          <ac:chgData name="Robert Campbell" userId="fe7321fe-6282-45ba-a57d-cd4525c5f41b" providerId="ADAL" clId="{F5ECDFAF-5191-44E3-9878-259341A60DC8}" dt="2025-09-26T07:08:37.288" v="4717" actId="1076"/>
          <ac:picMkLst>
            <pc:docMk/>
            <pc:sldMk cId="2585873532" sldId="257"/>
            <ac:picMk id="17" creationId="{FA04DAA1-FBB8-373B-F5BD-479B27ABA7EA}"/>
          </ac:picMkLst>
        </pc:picChg>
        <pc:picChg chg="del mod">
          <ac:chgData name="Robert Campbell" userId="fe7321fe-6282-45ba-a57d-cd4525c5f41b" providerId="ADAL" clId="{F5ECDFAF-5191-44E3-9878-259341A60DC8}" dt="2025-09-26T06:57:09.495" v="3121" actId="478"/>
          <ac:picMkLst>
            <pc:docMk/>
            <pc:sldMk cId="2585873532" sldId="257"/>
            <ac:picMk id="18" creationId="{CE17B5DC-E021-ED66-8B8F-5CF93B64C72A}"/>
          </ac:picMkLst>
        </pc:picChg>
        <pc:picChg chg="add mod">
          <ac:chgData name="Robert Campbell" userId="fe7321fe-6282-45ba-a57d-cd4525c5f41b" providerId="ADAL" clId="{F5ECDFAF-5191-44E3-9878-259341A60DC8}" dt="2025-09-26T07:23:22.355" v="5162" actId="1076"/>
          <ac:picMkLst>
            <pc:docMk/>
            <pc:sldMk cId="2585873532" sldId="257"/>
            <ac:picMk id="20" creationId="{2A3B6DE5-E561-2D35-6DFC-6DF23411DA8F}"/>
          </ac:picMkLst>
        </pc:picChg>
        <pc:picChg chg="del">
          <ac:chgData name="Robert Campbell" userId="fe7321fe-6282-45ba-a57d-cd4525c5f41b" providerId="ADAL" clId="{F5ECDFAF-5191-44E3-9878-259341A60DC8}" dt="2025-09-26T06:57:10.230" v="3122" actId="478"/>
          <ac:picMkLst>
            <pc:docMk/>
            <pc:sldMk cId="2585873532" sldId="257"/>
            <ac:picMk id="22" creationId="{79209B66-8A06-559D-9438-74501574C86C}"/>
          </ac:picMkLst>
        </pc:picChg>
        <pc:picChg chg="add mod">
          <ac:chgData name="Robert Campbell" userId="fe7321fe-6282-45ba-a57d-cd4525c5f41b" providerId="ADAL" clId="{F5ECDFAF-5191-44E3-9878-259341A60DC8}" dt="2025-09-26T07:23:44.164" v="5166" actId="1076"/>
          <ac:picMkLst>
            <pc:docMk/>
            <pc:sldMk cId="2585873532" sldId="257"/>
            <ac:picMk id="24" creationId="{6118824B-3F1C-337B-CD82-F81C7C251645}"/>
          </ac:picMkLst>
        </pc:picChg>
        <pc:picChg chg="del">
          <ac:chgData name="Robert Campbell" userId="fe7321fe-6282-45ba-a57d-cd4525c5f41b" providerId="ADAL" clId="{F5ECDFAF-5191-44E3-9878-259341A60DC8}" dt="2025-09-26T07:23:19.260" v="5161" actId="478"/>
          <ac:picMkLst>
            <pc:docMk/>
            <pc:sldMk cId="2585873532" sldId="257"/>
            <ac:picMk id="26" creationId="{2EEDAD7F-6B7D-FA81-6E5A-0ACFF4ABF452}"/>
          </ac:picMkLst>
        </pc:picChg>
        <pc:picChg chg="add del mod">
          <ac:chgData name="Robert Campbell" userId="fe7321fe-6282-45ba-a57d-cd4525c5f41b" providerId="ADAL" clId="{F5ECDFAF-5191-44E3-9878-259341A60DC8}" dt="2025-09-26T07:24:04.225" v="5170" actId="478"/>
          <ac:picMkLst>
            <pc:docMk/>
            <pc:sldMk cId="2585873532" sldId="257"/>
            <ac:picMk id="27" creationId="{CA1E62AE-16DC-8507-DF27-A97D05B1CF39}"/>
          </ac:picMkLst>
        </pc:picChg>
        <pc:picChg chg="del">
          <ac:chgData name="Robert Campbell" userId="fe7321fe-6282-45ba-a57d-cd4525c5f41b" providerId="ADAL" clId="{F5ECDFAF-5191-44E3-9878-259341A60DC8}" dt="2025-09-26T07:23:24.209" v="5163" actId="478"/>
          <ac:picMkLst>
            <pc:docMk/>
            <pc:sldMk cId="2585873532" sldId="257"/>
            <ac:picMk id="30" creationId="{95523489-5296-36FB-FD3E-E887DE8D156F}"/>
          </ac:picMkLst>
        </pc:picChg>
        <pc:picChg chg="add mod">
          <ac:chgData name="Robert Campbell" userId="fe7321fe-6282-45ba-a57d-cd4525c5f41b" providerId="ADAL" clId="{F5ECDFAF-5191-44E3-9878-259341A60DC8}" dt="2025-09-26T07:25:38.302" v="5296" actId="1076"/>
          <ac:picMkLst>
            <pc:docMk/>
            <pc:sldMk cId="2585873532" sldId="257"/>
            <ac:picMk id="32" creationId="{437DF411-A0C9-EF54-C3EB-8DAF14C0A819}"/>
          </ac:picMkLst>
        </pc:picChg>
      </pc:sldChg>
      <pc:sldChg chg="addSp delSp modSp mod">
        <pc:chgData name="Robert Campbell" userId="fe7321fe-6282-45ba-a57d-cd4525c5f41b" providerId="ADAL" clId="{F5ECDFAF-5191-44E3-9878-259341A60DC8}" dt="2025-09-26T07:38:04.924" v="6049" actId="1076"/>
        <pc:sldMkLst>
          <pc:docMk/>
          <pc:sldMk cId="238532603" sldId="258"/>
        </pc:sldMkLst>
        <pc:picChg chg="del">
          <ac:chgData name="Robert Campbell" userId="fe7321fe-6282-45ba-a57d-cd4525c5f41b" providerId="ADAL" clId="{F5ECDFAF-5191-44E3-9878-259341A60DC8}" dt="2025-09-26T07:31:59.479" v="6042" actId="478"/>
          <ac:picMkLst>
            <pc:docMk/>
            <pc:sldMk cId="238532603" sldId="258"/>
            <ac:picMk id="3" creationId="{970D4180-52F0-7DBC-BFB7-F317C1F998A5}"/>
          </ac:picMkLst>
        </pc:picChg>
        <pc:picChg chg="add mod">
          <ac:chgData name="Robert Campbell" userId="fe7321fe-6282-45ba-a57d-cd4525c5f41b" providerId="ADAL" clId="{F5ECDFAF-5191-44E3-9878-259341A60DC8}" dt="2025-09-26T07:38:04.924" v="6049" actId="1076"/>
          <ac:picMkLst>
            <pc:docMk/>
            <pc:sldMk cId="238532603" sldId="258"/>
            <ac:picMk id="4" creationId="{A769EB84-E605-F925-E309-39EDF565D37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9202" cy="512304"/>
          </a:xfrm>
          <a:prstGeom prst="rect">
            <a:avLst/>
          </a:prstGeom>
        </p:spPr>
        <p:txBody>
          <a:bodyPr vert="horz" lIns="94796" tIns="47398" rIns="94796" bIns="47398" rtlCol="0"/>
          <a:lstStyle>
            <a:lvl1pPr algn="l">
              <a:defRPr sz="1200"/>
            </a:lvl1pPr>
          </a:lstStyle>
          <a:p>
            <a:endParaRPr lang="en-GB" dirty="0"/>
          </a:p>
        </p:txBody>
      </p:sp>
      <p:sp>
        <p:nvSpPr>
          <p:cNvPr id="3" name="Date Placeholder 2"/>
          <p:cNvSpPr>
            <a:spLocks noGrp="1"/>
          </p:cNvSpPr>
          <p:nvPr>
            <p:ph type="dt" idx="1"/>
          </p:nvPr>
        </p:nvSpPr>
        <p:spPr>
          <a:xfrm>
            <a:off x="4023203" y="0"/>
            <a:ext cx="3079202" cy="512304"/>
          </a:xfrm>
          <a:prstGeom prst="rect">
            <a:avLst/>
          </a:prstGeom>
        </p:spPr>
        <p:txBody>
          <a:bodyPr vert="horz" lIns="94796" tIns="47398" rIns="94796" bIns="47398" rtlCol="0"/>
          <a:lstStyle>
            <a:lvl1pPr algn="r">
              <a:defRPr sz="1200"/>
            </a:lvl1pPr>
          </a:lstStyle>
          <a:p>
            <a:fld id="{A0BA7562-6C37-4DAA-BB9F-614432460075}" type="datetimeFigureOut">
              <a:rPr lang="en-GB" smtClean="0"/>
              <a:t>26/09/2025</a:t>
            </a:fld>
            <a:endParaRPr lang="en-GB" dirty="0"/>
          </a:p>
        </p:txBody>
      </p:sp>
      <p:sp>
        <p:nvSpPr>
          <p:cNvPr id="4" name="Slide Image Placeholder 3"/>
          <p:cNvSpPr>
            <a:spLocks noGrp="1" noRot="1" noChangeAspect="1"/>
          </p:cNvSpPr>
          <p:nvPr>
            <p:ph type="sldImg" idx="2"/>
          </p:nvPr>
        </p:nvSpPr>
        <p:spPr>
          <a:xfrm>
            <a:off x="2355850" y="1279525"/>
            <a:ext cx="2392363" cy="3454400"/>
          </a:xfrm>
          <a:prstGeom prst="rect">
            <a:avLst/>
          </a:prstGeom>
          <a:noFill/>
          <a:ln w="12700">
            <a:solidFill>
              <a:prstClr val="black"/>
            </a:solidFill>
          </a:ln>
        </p:spPr>
        <p:txBody>
          <a:bodyPr vert="horz" lIns="94796" tIns="47398" rIns="94796" bIns="47398" rtlCol="0" anchor="ctr"/>
          <a:lstStyle/>
          <a:p>
            <a:endParaRPr lang="en-GB" dirty="0"/>
          </a:p>
        </p:txBody>
      </p:sp>
      <p:sp>
        <p:nvSpPr>
          <p:cNvPr id="5" name="Notes Placeholder 4"/>
          <p:cNvSpPr>
            <a:spLocks noGrp="1"/>
          </p:cNvSpPr>
          <p:nvPr>
            <p:ph type="body" sz="quarter" idx="3"/>
          </p:nvPr>
        </p:nvSpPr>
        <p:spPr>
          <a:xfrm>
            <a:off x="710075" y="4924989"/>
            <a:ext cx="5683914" cy="4029684"/>
          </a:xfrm>
          <a:prstGeom prst="rect">
            <a:avLst/>
          </a:prstGeom>
        </p:spPr>
        <p:txBody>
          <a:bodyPr vert="horz" lIns="94796" tIns="47398" rIns="94796" bIns="47398"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722309"/>
            <a:ext cx="3079202" cy="512304"/>
          </a:xfrm>
          <a:prstGeom prst="rect">
            <a:avLst/>
          </a:prstGeom>
        </p:spPr>
        <p:txBody>
          <a:bodyPr vert="horz" lIns="94796" tIns="47398" rIns="94796" bIns="47398" rtlCol="0" anchor="b"/>
          <a:lstStyle>
            <a:lvl1pPr algn="l">
              <a:defRPr sz="1200"/>
            </a:lvl1pPr>
          </a:lstStyle>
          <a:p>
            <a:endParaRPr lang="en-GB" dirty="0"/>
          </a:p>
        </p:txBody>
      </p:sp>
      <p:sp>
        <p:nvSpPr>
          <p:cNvPr id="7" name="Slide Number Placeholder 6"/>
          <p:cNvSpPr>
            <a:spLocks noGrp="1"/>
          </p:cNvSpPr>
          <p:nvPr>
            <p:ph type="sldNum" sz="quarter" idx="5"/>
          </p:nvPr>
        </p:nvSpPr>
        <p:spPr>
          <a:xfrm>
            <a:off x="4023203" y="9722309"/>
            <a:ext cx="3079202" cy="512304"/>
          </a:xfrm>
          <a:prstGeom prst="rect">
            <a:avLst/>
          </a:prstGeom>
        </p:spPr>
        <p:txBody>
          <a:bodyPr vert="horz" lIns="94796" tIns="47398" rIns="94796" bIns="47398" rtlCol="0" anchor="b"/>
          <a:lstStyle>
            <a:lvl1pPr algn="r">
              <a:defRPr sz="1200"/>
            </a:lvl1pPr>
          </a:lstStyle>
          <a:p>
            <a:fld id="{FCF8DCA7-C73B-46A8-9547-E455C7DF1341}" type="slidenum">
              <a:rPr lang="en-GB" smtClean="0"/>
              <a:t>‹#›</a:t>
            </a:fld>
            <a:endParaRPr lang="en-GB" dirty="0"/>
          </a:p>
        </p:txBody>
      </p:sp>
    </p:spTree>
    <p:extLst>
      <p:ext uri="{BB962C8B-B14F-4D97-AF65-F5344CB8AC3E}">
        <p14:creationId xmlns:p14="http://schemas.microsoft.com/office/powerpoint/2010/main" val="10611384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CF8DCA7-C73B-46A8-9547-E455C7DF1341}" type="slidenum">
              <a:rPr lang="en-GB" smtClean="0"/>
              <a:t>1</a:t>
            </a:fld>
            <a:endParaRPr lang="en-GB" dirty="0"/>
          </a:p>
        </p:txBody>
      </p:sp>
    </p:spTree>
    <p:extLst>
      <p:ext uri="{BB962C8B-B14F-4D97-AF65-F5344CB8AC3E}">
        <p14:creationId xmlns:p14="http://schemas.microsoft.com/office/powerpoint/2010/main" val="23075654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21432DB-01B2-4344-97B9-4ADADA0E62E9}" type="datetimeFigureOut">
              <a:rPr lang="en-GB" smtClean="0"/>
              <a:t>26/09/2025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32026800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432DB-01B2-4344-97B9-4ADADA0E62E9}" type="datetimeFigureOut">
              <a:rPr lang="en-GB" smtClean="0"/>
              <a:t>26/09/2025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821165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21432DB-01B2-4344-97B9-4ADADA0E62E9}" type="datetimeFigureOut">
              <a:rPr lang="en-GB" smtClean="0"/>
              <a:t>26/09/2025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6157266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21432DB-01B2-4344-97B9-4ADADA0E62E9}" type="datetimeFigureOut">
              <a:rPr lang="en-GB" smtClean="0"/>
              <a:t>26/09/2025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37776428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21432DB-01B2-4344-97B9-4ADADA0E62E9}" type="datetimeFigureOut">
              <a:rPr lang="en-GB" smtClean="0"/>
              <a:t>26/09/2025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26306213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21432DB-01B2-4344-97B9-4ADADA0E62E9}" type="datetimeFigureOut">
              <a:rPr lang="en-GB" smtClean="0"/>
              <a:t>26/09/2025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23959186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1432DB-01B2-4344-97B9-4ADADA0E62E9}" type="datetimeFigureOut">
              <a:rPr lang="en-GB" smtClean="0"/>
              <a:t>26/09/2025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340953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21432DB-01B2-4344-97B9-4ADADA0E62E9}" type="datetimeFigureOut">
              <a:rPr lang="en-GB" smtClean="0"/>
              <a:t>26/09/2025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31610194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21432DB-01B2-4344-97B9-4ADADA0E62E9}" type="datetimeFigureOut">
              <a:rPr lang="en-GB" smtClean="0"/>
              <a:t>26/09/2025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25335170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432DB-01B2-4344-97B9-4ADADA0E62E9}" type="datetimeFigureOut">
              <a:rPr lang="en-GB" smtClean="0"/>
              <a:t>26/09/2025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2502924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432DB-01B2-4344-97B9-4ADADA0E62E9}" type="datetimeFigureOut">
              <a:rPr lang="en-GB" smtClean="0"/>
              <a:t>26/09/2025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212538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F21432DB-01B2-4344-97B9-4ADADA0E62E9}" type="datetimeFigureOut">
              <a:rPr lang="en-GB" smtClean="0"/>
              <a:t>26/09/2025</a:t>
            </a:fld>
            <a:endParaRPr lang="en-GB"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D87F90A3-F0AD-427A-A0F8-F795036EA3F0}" type="slidenum">
              <a:rPr lang="en-GB" smtClean="0"/>
              <a:t>‹#›</a:t>
            </a:fld>
            <a:endParaRPr lang="en-GB" dirty="0"/>
          </a:p>
        </p:txBody>
      </p:sp>
    </p:spTree>
    <p:extLst>
      <p:ext uri="{BB962C8B-B14F-4D97-AF65-F5344CB8AC3E}">
        <p14:creationId xmlns:p14="http://schemas.microsoft.com/office/powerpoint/2010/main" val="10822513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A833867-870C-4536-9D7A-DB3509E5E5C7}"/>
              </a:ext>
            </a:extLst>
          </p:cNvPr>
          <p:cNvPicPr/>
          <p:nvPr/>
        </p:nvPicPr>
        <p:blipFill>
          <a:blip r:embed="rId3">
            <a:extLst>
              <a:ext uri="{28A0092B-C50C-407E-A947-70E740481C1C}">
                <a14:useLocalDpi xmlns:a14="http://schemas.microsoft.com/office/drawing/2010/main" val="0"/>
              </a:ext>
            </a:extLst>
          </a:blip>
          <a:stretch>
            <a:fillRect/>
          </a:stretch>
        </p:blipFill>
        <p:spPr>
          <a:xfrm>
            <a:off x="0" y="0"/>
            <a:ext cx="6858000" cy="1161415"/>
          </a:xfrm>
          <a:prstGeom prst="rect">
            <a:avLst/>
          </a:prstGeom>
        </p:spPr>
      </p:pic>
      <p:sp>
        <p:nvSpPr>
          <p:cNvPr id="5" name="TextBox 4">
            <a:extLst>
              <a:ext uri="{FF2B5EF4-FFF2-40B4-BE49-F238E27FC236}">
                <a16:creationId xmlns:a16="http://schemas.microsoft.com/office/drawing/2014/main" id="{721A87DF-2F89-4205-9FF7-013EC3C4BABD}"/>
              </a:ext>
            </a:extLst>
          </p:cNvPr>
          <p:cNvSpPr txBox="1"/>
          <p:nvPr/>
        </p:nvSpPr>
        <p:spPr>
          <a:xfrm>
            <a:off x="0" y="1033670"/>
            <a:ext cx="6858000" cy="584775"/>
          </a:xfrm>
          <a:prstGeom prst="rect">
            <a:avLst/>
          </a:prstGeom>
          <a:noFill/>
        </p:spPr>
        <p:txBody>
          <a:bodyPr wrap="square" rtlCol="0">
            <a:spAutoFit/>
          </a:bodyPr>
          <a:lstStyle/>
          <a:p>
            <a:pPr algn="ctr"/>
            <a:r>
              <a:rPr lang="en-GB" sz="1600" b="1" dirty="0">
                <a:latin typeface="Twinkl Cursive Unlooped" panose="02000000000000000000" pitchFamily="2" charset="0"/>
              </a:rPr>
              <a:t>CLAREMONT PRIMARY SCHOOL NEWSLETTER</a:t>
            </a:r>
            <a:endParaRPr lang="en-GB" sz="1600" dirty="0">
              <a:latin typeface="Twinkl Cursive Unlooped" panose="02000000000000000000" pitchFamily="2" charset="0"/>
            </a:endParaRPr>
          </a:p>
          <a:p>
            <a:pPr algn="ctr"/>
            <a:r>
              <a:rPr lang="en-GB" sz="1600" b="1" dirty="0">
                <a:latin typeface="Twinkl Cursive Unlooped" panose="02000000000000000000" pitchFamily="2" charset="0"/>
              </a:rPr>
              <a:t>FRIDAY 26</a:t>
            </a:r>
            <a:r>
              <a:rPr lang="en-GB" sz="1600" b="1" baseline="30000" dirty="0">
                <a:latin typeface="Twinkl Cursive Unlooped" panose="02000000000000000000" pitchFamily="2" charset="0"/>
              </a:rPr>
              <a:t>TH</a:t>
            </a:r>
            <a:r>
              <a:rPr lang="en-GB" sz="1600" b="1" dirty="0">
                <a:latin typeface="Twinkl Cursive Unlooped" panose="02000000000000000000" pitchFamily="2" charset="0"/>
              </a:rPr>
              <a:t> SEPTEMBER 2025</a:t>
            </a:r>
            <a:endParaRPr lang="en-GB" sz="1600" dirty="0">
              <a:latin typeface="Twinkl Cursive Unlooped" panose="02000000000000000000" pitchFamily="2" charset="0"/>
            </a:endParaRPr>
          </a:p>
        </p:txBody>
      </p:sp>
      <p:graphicFrame>
        <p:nvGraphicFramePr>
          <p:cNvPr id="7" name="Table 6">
            <a:extLst>
              <a:ext uri="{FF2B5EF4-FFF2-40B4-BE49-F238E27FC236}">
                <a16:creationId xmlns:a16="http://schemas.microsoft.com/office/drawing/2014/main" id="{E2A12EDD-39E0-403D-97AA-CB05A2791E7E}"/>
              </a:ext>
            </a:extLst>
          </p:cNvPr>
          <p:cNvGraphicFramePr>
            <a:graphicFrameLocks noGrp="1"/>
          </p:cNvGraphicFramePr>
          <p:nvPr>
            <p:extLst>
              <p:ext uri="{D42A27DB-BD31-4B8C-83A1-F6EECF244321}">
                <p14:modId xmlns:p14="http://schemas.microsoft.com/office/powerpoint/2010/main" val="3628347472"/>
              </p:ext>
            </p:extLst>
          </p:nvPr>
        </p:nvGraphicFramePr>
        <p:xfrm>
          <a:off x="188858" y="1592454"/>
          <a:ext cx="3240142" cy="6510973"/>
        </p:xfrm>
        <a:graphic>
          <a:graphicData uri="http://schemas.openxmlformats.org/drawingml/2006/table">
            <a:tbl>
              <a:tblPr firstRow="1" firstCol="1" bandRow="1"/>
              <a:tblGrid>
                <a:gridCol w="3240142">
                  <a:extLst>
                    <a:ext uri="{9D8B030D-6E8A-4147-A177-3AD203B41FA5}">
                      <a16:colId xmlns:a16="http://schemas.microsoft.com/office/drawing/2014/main" val="368899315"/>
                    </a:ext>
                  </a:extLst>
                </a:gridCol>
              </a:tblGrid>
              <a:tr h="2036573">
                <a:tc>
                  <a:txBody>
                    <a:bodyPr/>
                    <a:lstStyle/>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Dear Parents and Carers,</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It has been a whirlwind start to the year and the classes are all no well into their curriculum learning.  School is looking and feeling smart with the children resplendent in their school uniforms.  Thank you for your support with this.</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It has been great to see so many of our families come into school for our parent meetings.  I hope that you have found them useful – I have received a lot of positive feedback but if there is anything that we could do to improve them for you, please let us know.</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Attendance is improving after a bit of a slow start.  Please remember how important it is for your child to attend school every day that they can – our learning builds over time and non-attendance or persistent lateness can have a significant impact on their learning.</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Please ensure that your child reads daily and that you sign their reading diary and also that they practise their number skills through Numbots or TTRockstars.</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It is starting to get colder, so please make sure that your child brings and wears their coat (with their name written in it) every day.</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Have a great weekend</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Best wishes, </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Rob Campbell </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Headteacher</a:t>
                      </a: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284751263"/>
                  </a:ext>
                </a:extLst>
              </a:tr>
            </a:tbl>
          </a:graphicData>
        </a:graphic>
      </p:graphicFrame>
      <p:graphicFrame>
        <p:nvGraphicFramePr>
          <p:cNvPr id="13" name="Table 12">
            <a:extLst>
              <a:ext uri="{FF2B5EF4-FFF2-40B4-BE49-F238E27FC236}">
                <a16:creationId xmlns:a16="http://schemas.microsoft.com/office/drawing/2014/main" id="{2662489E-2E9B-4E21-B214-950E2993A6C8}"/>
              </a:ext>
            </a:extLst>
          </p:cNvPr>
          <p:cNvGraphicFramePr>
            <a:graphicFrameLocks noGrp="1"/>
          </p:cNvGraphicFramePr>
          <p:nvPr>
            <p:extLst>
              <p:ext uri="{D42A27DB-BD31-4B8C-83A1-F6EECF244321}">
                <p14:modId xmlns:p14="http://schemas.microsoft.com/office/powerpoint/2010/main" val="96070841"/>
              </p:ext>
            </p:extLst>
          </p:nvPr>
        </p:nvGraphicFramePr>
        <p:xfrm>
          <a:off x="188858" y="8188661"/>
          <a:ext cx="3223357" cy="743429"/>
        </p:xfrm>
        <a:graphic>
          <a:graphicData uri="http://schemas.openxmlformats.org/drawingml/2006/table">
            <a:tbl>
              <a:tblPr firstRow="1" firstCol="1" bandRow="1"/>
              <a:tblGrid>
                <a:gridCol w="3223357">
                  <a:extLst>
                    <a:ext uri="{9D8B030D-6E8A-4147-A177-3AD203B41FA5}">
                      <a16:colId xmlns:a16="http://schemas.microsoft.com/office/drawing/2014/main" val="368899315"/>
                    </a:ext>
                  </a:extLst>
                </a:gridCol>
              </a:tblGrid>
              <a:tr h="743429">
                <a:tc>
                  <a:txBody>
                    <a:bodyPr/>
                    <a:lstStyle/>
                    <a:p>
                      <a:pPr>
                        <a:lnSpc>
                          <a:spcPct val="115000"/>
                        </a:lnSpc>
                        <a:spcAft>
                          <a:spcPts val="0"/>
                        </a:spcAft>
                      </a:pPr>
                      <a:r>
                        <a:rPr lang="en-GB" sz="1200" b="1" u="sng" dirty="0">
                          <a:effectLst/>
                          <a:latin typeface="Twinkl Cursive Unlooped" panose="02000000000000000000" pitchFamily="2" charset="0"/>
                          <a:ea typeface="Calibri" panose="020F0502020204030204" pitchFamily="34" charset="0"/>
                          <a:cs typeface="Arial" panose="020B0604020202020204" pitchFamily="34" charset="0"/>
                        </a:rPr>
                        <a:t>Attendance:</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Our attendance target is 96%</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Last week’s attendance was 93.4%</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284751263"/>
                  </a:ext>
                </a:extLst>
              </a:tr>
            </a:tbl>
          </a:graphicData>
        </a:graphic>
      </p:graphicFrame>
      <p:graphicFrame>
        <p:nvGraphicFramePr>
          <p:cNvPr id="14" name="Table 13">
            <a:extLst>
              <a:ext uri="{FF2B5EF4-FFF2-40B4-BE49-F238E27FC236}">
                <a16:creationId xmlns:a16="http://schemas.microsoft.com/office/drawing/2014/main" id="{DFBCF79B-4328-4169-ACE5-73FE61EA105C}"/>
              </a:ext>
            </a:extLst>
          </p:cNvPr>
          <p:cNvGraphicFramePr>
            <a:graphicFrameLocks noGrp="1"/>
          </p:cNvGraphicFramePr>
          <p:nvPr>
            <p:extLst>
              <p:ext uri="{D42A27DB-BD31-4B8C-83A1-F6EECF244321}">
                <p14:modId xmlns:p14="http://schemas.microsoft.com/office/powerpoint/2010/main" val="514365745"/>
              </p:ext>
            </p:extLst>
          </p:nvPr>
        </p:nvGraphicFramePr>
        <p:xfrm>
          <a:off x="3469861" y="1592454"/>
          <a:ext cx="3283200" cy="1853111"/>
        </p:xfrm>
        <a:graphic>
          <a:graphicData uri="http://schemas.openxmlformats.org/drawingml/2006/table">
            <a:tbl>
              <a:tblPr firstRow="1" firstCol="1" bandRow="1"/>
              <a:tblGrid>
                <a:gridCol w="3283200">
                  <a:extLst>
                    <a:ext uri="{9D8B030D-6E8A-4147-A177-3AD203B41FA5}">
                      <a16:colId xmlns:a16="http://schemas.microsoft.com/office/drawing/2014/main" val="368899315"/>
                    </a:ext>
                  </a:extLst>
                </a:gridCol>
              </a:tblGrid>
              <a:tr h="1853111">
                <a:tc>
                  <a:txBody>
                    <a:bodyPr/>
                    <a:lstStyle/>
                    <a:p>
                      <a:pPr>
                        <a:lnSpc>
                          <a:spcPct val="115000"/>
                        </a:lnSpc>
                        <a:spcAft>
                          <a:spcPts val="0"/>
                        </a:spcAft>
                      </a:pPr>
                      <a:r>
                        <a:rPr lang="en-GB" sz="1200" b="1" u="sng" dirty="0">
                          <a:effectLst/>
                          <a:latin typeface="Twinkl Cursive Unlooped" panose="02000000000000000000" pitchFamily="2" charset="0"/>
                          <a:ea typeface="Calibri" panose="020F0502020204030204" pitchFamily="34" charset="0"/>
                          <a:cs typeface="Arial" panose="020B0604020202020204" pitchFamily="34" charset="0"/>
                        </a:rPr>
                        <a:t>Dates for your diary:</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6</a:t>
                      </a:r>
                      <a:r>
                        <a:rPr lang="en-GB" sz="1200" b="1" u="none" baseline="30000" dirty="0">
                          <a:effectLst/>
                          <a:latin typeface="Twinkl Cursive Unlooped" panose="02000000000000000000" pitchFamily="2" charset="0"/>
                          <a:ea typeface="Calibri" panose="020F0502020204030204" pitchFamily="34" charset="0"/>
                          <a:cs typeface="Arial" panose="020B0604020202020204" pitchFamily="34" charset="0"/>
                        </a:rPr>
                        <a:t>th</a:t>
                      </a: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 – 9</a:t>
                      </a:r>
                      <a:r>
                        <a:rPr lang="en-GB" sz="1200" b="1" u="none" baseline="30000" dirty="0">
                          <a:effectLst/>
                          <a:latin typeface="Twinkl Cursive Unlooped" panose="02000000000000000000" pitchFamily="2" charset="0"/>
                          <a:ea typeface="Calibri" panose="020F0502020204030204" pitchFamily="34" charset="0"/>
                          <a:cs typeface="Arial" panose="020B0604020202020204" pitchFamily="34" charset="0"/>
                        </a:rPr>
                        <a:t>th</a:t>
                      </a: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 October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 Book Fair</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8</a:t>
                      </a:r>
                      <a:r>
                        <a:rPr lang="en-GB" sz="1200" b="1" u="none" baseline="30000" dirty="0">
                          <a:effectLst/>
                          <a:latin typeface="Twinkl Cursive Unlooped" panose="02000000000000000000" pitchFamily="2" charset="0"/>
                          <a:ea typeface="Calibri" panose="020F0502020204030204" pitchFamily="34" charset="0"/>
                          <a:cs typeface="Arial" panose="020B0604020202020204" pitchFamily="34" charset="0"/>
                        </a:rPr>
                        <a:t>th</a:t>
                      </a: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 October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 Reception Stay and Play classes</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15th and 16</a:t>
                      </a:r>
                      <a:r>
                        <a:rPr lang="en-GB" sz="1200" b="1" u="none" baseline="30000" dirty="0">
                          <a:effectLst/>
                          <a:latin typeface="Twinkl Cursive Unlooped" panose="02000000000000000000" pitchFamily="2" charset="0"/>
                          <a:ea typeface="Calibri" panose="020F0502020204030204" pitchFamily="34" charset="0"/>
                          <a:cs typeface="Arial" panose="020B0604020202020204" pitchFamily="34" charset="0"/>
                        </a:rPr>
                        <a:t>th</a:t>
                      </a: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 October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 PTFA Discos</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17</a:t>
                      </a:r>
                      <a:r>
                        <a:rPr lang="en-GB" sz="1200" b="1" u="none" baseline="30000" dirty="0">
                          <a:effectLst/>
                          <a:latin typeface="Twinkl Cursive Unlooped" panose="02000000000000000000" pitchFamily="2" charset="0"/>
                          <a:ea typeface="Calibri" panose="020F0502020204030204" pitchFamily="34" charset="0"/>
                          <a:cs typeface="Arial" panose="020B0604020202020204" pitchFamily="34" charset="0"/>
                        </a:rPr>
                        <a:t>th</a:t>
                      </a: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 October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 Show Racism the Red Card Day</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20</a:t>
                      </a:r>
                      <a:r>
                        <a:rPr lang="en-GB" sz="1200" b="1" u="none" baseline="30000" dirty="0">
                          <a:effectLst/>
                          <a:latin typeface="Twinkl Cursive Unlooped" panose="02000000000000000000" pitchFamily="2" charset="0"/>
                          <a:ea typeface="Calibri" panose="020F0502020204030204" pitchFamily="34" charset="0"/>
                          <a:cs typeface="Arial" panose="020B0604020202020204" pitchFamily="34" charset="0"/>
                        </a:rPr>
                        <a:t>th</a:t>
                      </a: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 October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 First day of ½ term holidays</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18</a:t>
                      </a:r>
                      <a:r>
                        <a:rPr lang="en-GB" sz="1200" b="1" u="none" baseline="30000" dirty="0">
                          <a:effectLst/>
                          <a:latin typeface="Twinkl Cursive Unlooped" panose="02000000000000000000" pitchFamily="2" charset="0"/>
                          <a:ea typeface="Calibri" panose="020F0502020204030204" pitchFamily="34" charset="0"/>
                          <a:cs typeface="Arial" panose="020B0604020202020204" pitchFamily="34" charset="0"/>
                        </a:rPr>
                        <a:t>th</a:t>
                      </a: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 November –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Yr 6 trip to Beaumanor Hall</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27</a:t>
                      </a:r>
                      <a:r>
                        <a:rPr lang="en-GB" sz="1200" b="1" u="none" baseline="30000" dirty="0">
                          <a:effectLst/>
                          <a:latin typeface="Twinkl Cursive Unlooped" panose="02000000000000000000" pitchFamily="2" charset="0"/>
                          <a:ea typeface="Calibri" panose="020F0502020204030204" pitchFamily="34" charset="0"/>
                          <a:cs typeface="Arial" panose="020B0604020202020204" pitchFamily="34" charset="0"/>
                        </a:rPr>
                        <a:t>th</a:t>
                      </a: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 November –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Individual Photographs</a:t>
                      </a:r>
                      <a:endParaRPr lang="en-GB" sz="1200" b="1" u="none" dirty="0">
                        <a:effectLst/>
                        <a:latin typeface="Twinkl Cursive Unlooped" panose="02000000000000000000" pitchFamily="2" charset="0"/>
                        <a:ea typeface="Calibri" panose="020F0502020204030204" pitchFamily="34" charset="0"/>
                        <a:cs typeface="Arial" panose="020B0604020202020204" pitchFamily="34" charset="0"/>
                      </a:endParaRP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284751263"/>
                  </a:ext>
                </a:extLst>
              </a:tr>
            </a:tbl>
          </a:graphicData>
        </a:graphic>
      </p:graphicFrame>
      <p:graphicFrame>
        <p:nvGraphicFramePr>
          <p:cNvPr id="15" name="Table 14">
            <a:extLst>
              <a:ext uri="{FF2B5EF4-FFF2-40B4-BE49-F238E27FC236}">
                <a16:creationId xmlns:a16="http://schemas.microsoft.com/office/drawing/2014/main" id="{DB17B85D-292A-49F3-B3A3-17E628031C7A}"/>
              </a:ext>
            </a:extLst>
          </p:cNvPr>
          <p:cNvGraphicFramePr>
            <a:graphicFrameLocks noGrp="1"/>
          </p:cNvGraphicFramePr>
          <p:nvPr>
            <p:extLst>
              <p:ext uri="{D42A27DB-BD31-4B8C-83A1-F6EECF244321}">
                <p14:modId xmlns:p14="http://schemas.microsoft.com/office/powerpoint/2010/main" val="1779260923"/>
              </p:ext>
            </p:extLst>
          </p:nvPr>
        </p:nvGraphicFramePr>
        <p:xfrm>
          <a:off x="0" y="8965498"/>
          <a:ext cx="6843921" cy="831723"/>
        </p:xfrm>
        <a:graphic>
          <a:graphicData uri="http://schemas.openxmlformats.org/drawingml/2006/table">
            <a:tbl>
              <a:tblPr firstRow="1" firstCol="1" bandRow="1"/>
              <a:tblGrid>
                <a:gridCol w="6843921">
                  <a:extLst>
                    <a:ext uri="{9D8B030D-6E8A-4147-A177-3AD203B41FA5}">
                      <a16:colId xmlns:a16="http://schemas.microsoft.com/office/drawing/2014/main" val="368899315"/>
                    </a:ext>
                  </a:extLst>
                </a:gridCol>
              </a:tblGrid>
              <a:tr h="269564">
                <a:tc>
                  <a:txBody>
                    <a:bodyPr/>
                    <a:lstStyle/>
                    <a:p>
                      <a:pPr marL="0" marR="0" lvl="0" indent="0" algn="ctr" defTabSz="685800" rtl="0" eaLnBrk="1" fontAlgn="auto" latinLnBrk="0" hangingPunct="1">
                        <a:lnSpc>
                          <a:spcPct val="115000"/>
                        </a:lnSpc>
                        <a:spcBef>
                          <a:spcPts val="0"/>
                        </a:spcBef>
                        <a:spcAft>
                          <a:spcPts val="0"/>
                        </a:spcAft>
                        <a:buClrTx/>
                        <a:buSzTx/>
                        <a:buFontTx/>
                        <a:buNone/>
                        <a:tabLst/>
                        <a:defRPr/>
                      </a:pPr>
                      <a:r>
                        <a:rPr lang="en-GB" sz="1200" b="1" dirty="0">
                          <a:solidFill>
                            <a:schemeClr val="bg1"/>
                          </a:solidFill>
                          <a:effectLst/>
                          <a:latin typeface="Twinkl Cursive Unlooped" panose="02000000000000000000" pitchFamily="2" charset="0"/>
                          <a:ea typeface="Calibri" panose="020F0502020204030204" pitchFamily="34" charset="0"/>
                          <a:cs typeface="Arial" panose="020B0604020202020204" pitchFamily="34" charset="0"/>
                        </a:rPr>
                        <a:t>Safeguarding children is everyone’s responsibility. At Claremont, we are committed to keeping our children safe from harm. Mr Campbell, Miss Davis , Mrs Cundy, Mrs Khan, Mr Greaves &amp; Mrs Eager have responsibility for safeguarding and child protection. If we have any concerns reported to us, we will always take action to protect a child and inform the relevant agencies where necessary..</a:t>
                      </a:r>
                      <a:endParaRPr lang="en-GB" sz="105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solidFill>
                      <a:srgbClr val="FF0000"/>
                    </a:solidFill>
                  </a:tcPr>
                </a:tc>
                <a:extLst>
                  <a:ext uri="{0D108BD9-81ED-4DB2-BD59-A6C34878D82A}">
                    <a16:rowId xmlns:a16="http://schemas.microsoft.com/office/drawing/2014/main" val="1284751263"/>
                  </a:ext>
                </a:extLst>
              </a:tr>
            </a:tbl>
          </a:graphicData>
        </a:graphic>
      </p:graphicFrame>
      <p:pic>
        <p:nvPicPr>
          <p:cNvPr id="1034" name="Picture 10" descr="Every Day Counts – School Attendance – Herne Hill Primary School">
            <a:extLst>
              <a:ext uri="{FF2B5EF4-FFF2-40B4-BE49-F238E27FC236}">
                <a16:creationId xmlns:a16="http://schemas.microsoft.com/office/drawing/2014/main" id="{65B042C7-595E-4145-AED7-95191E8A530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4500" t="17088" r="11750" b="16516"/>
          <a:stretch/>
        </p:blipFill>
        <p:spPr bwMode="auto">
          <a:xfrm>
            <a:off x="2382994" y="8108996"/>
            <a:ext cx="1072464" cy="47672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6C4DBE7-2B82-1518-32ED-991AE6A9BCC2}"/>
              </a:ext>
            </a:extLst>
          </p:cNvPr>
          <p:cNvSpPr txBox="1"/>
          <p:nvPr/>
        </p:nvSpPr>
        <p:spPr>
          <a:xfrm>
            <a:off x="3498642" y="3477287"/>
            <a:ext cx="3254419" cy="3600986"/>
          </a:xfrm>
          <a:prstGeom prst="rect">
            <a:avLst/>
          </a:prstGeom>
          <a:noFill/>
          <a:ln w="38100">
            <a:solidFill>
              <a:srgbClr val="FF0000"/>
            </a:solidFill>
          </a:ln>
        </p:spPr>
        <p:txBody>
          <a:bodyPr wrap="square" rtlCol="0">
            <a:spAutoFit/>
          </a:bodyPr>
          <a:lstStyle/>
          <a:p>
            <a:r>
              <a:rPr lang="en-GB" sz="1200" dirty="0">
                <a:latin typeface="Twinkl Cursive Unlooped" panose="02000000000000000000" pitchFamily="2" charset="0"/>
              </a:rPr>
              <a:t> </a:t>
            </a:r>
            <a:r>
              <a:rPr lang="en-GB" sz="1200" b="1" dirty="0">
                <a:latin typeface="Twinkl Cursive Unlooped" panose="02000000000000000000" pitchFamily="2" charset="0"/>
              </a:rPr>
              <a:t>Show Racism the Red Card</a:t>
            </a:r>
          </a:p>
          <a:p>
            <a:r>
              <a:rPr lang="en-GB" sz="1200" dirty="0">
                <a:latin typeface="Twinkl Cursive Unlooped" panose="02000000000000000000" pitchFamily="2" charset="0"/>
              </a:rPr>
              <a:t>On 17</a:t>
            </a:r>
            <a:r>
              <a:rPr lang="en-GB" sz="1200" baseline="30000" dirty="0">
                <a:latin typeface="Twinkl Cursive Unlooped" panose="02000000000000000000" pitchFamily="2" charset="0"/>
              </a:rPr>
              <a:t>th</a:t>
            </a:r>
            <a:r>
              <a:rPr lang="en-GB" sz="1200" dirty="0">
                <a:latin typeface="Twinkl Cursive Unlooped" panose="02000000000000000000" pitchFamily="2" charset="0"/>
              </a:rPr>
              <a:t> October Claremont will be showing racism the red card.  This is the first of our charity days this year where we will be raising awareness and funds for the Show Racism the Red Card project.</a:t>
            </a:r>
          </a:p>
          <a:p>
            <a:r>
              <a:rPr lang="en-GB" sz="1200" dirty="0">
                <a:latin typeface="Twinkl Cursive Unlooped" panose="02000000000000000000" pitchFamily="2" charset="0"/>
              </a:rPr>
              <a:t>In a world where differences are perceived to be widen communities, I want to bring our community together and stand firm against racism.  Racism is never OK and it is one of the biggest threats to peace in our world today.  It has no place at Claremont where all are welcome and all are treated with equity and equality.  More details will follow about the specifics of the day and I know that we all wear red already, but we cannot let this important opportunity pass us by.  I hope that you will all join me in Showing Racism the Red Card.</a:t>
            </a:r>
          </a:p>
        </p:txBody>
      </p:sp>
      <p:sp>
        <p:nvSpPr>
          <p:cNvPr id="3" name="TextBox 2">
            <a:extLst>
              <a:ext uri="{FF2B5EF4-FFF2-40B4-BE49-F238E27FC236}">
                <a16:creationId xmlns:a16="http://schemas.microsoft.com/office/drawing/2014/main" id="{D388955F-1C2B-C52C-E286-638EA3064EB1}"/>
              </a:ext>
            </a:extLst>
          </p:cNvPr>
          <p:cNvSpPr txBox="1"/>
          <p:nvPr/>
        </p:nvSpPr>
        <p:spPr>
          <a:xfrm>
            <a:off x="3480429" y="7047846"/>
            <a:ext cx="3254419" cy="1938992"/>
          </a:xfrm>
          <a:prstGeom prst="rect">
            <a:avLst/>
          </a:prstGeom>
          <a:noFill/>
          <a:ln w="38100">
            <a:solidFill>
              <a:srgbClr val="FF0000"/>
            </a:solidFill>
          </a:ln>
        </p:spPr>
        <p:txBody>
          <a:bodyPr wrap="square" rtlCol="0">
            <a:spAutoFit/>
          </a:bodyPr>
          <a:lstStyle/>
          <a:p>
            <a:r>
              <a:rPr lang="en-GB" sz="1200" b="1" dirty="0">
                <a:latin typeface="Twinkl Cursive Unlooped" panose="02000000000000000000" pitchFamily="2" charset="0"/>
              </a:rPr>
              <a:t>Uniform </a:t>
            </a:r>
          </a:p>
          <a:p>
            <a:r>
              <a:rPr lang="en-GB" sz="1200" dirty="0">
                <a:latin typeface="Twinkl Cursive Unlooped" panose="02000000000000000000" pitchFamily="2" charset="0"/>
              </a:rPr>
              <a:t>I am really pleased with the uptake of school uniform – it is expected that the children come school in uniform and the vast majority are.  There seems to be some confusion about PE kit though.  To confirm – PE kit is black shorts/leggings/joggers, a white or red T-shirt and trainers (preferably black).  The children should wear their red sweatshirts to keep warm during the day.</a:t>
            </a:r>
          </a:p>
        </p:txBody>
      </p:sp>
    </p:spTree>
    <p:extLst>
      <p:ext uri="{BB962C8B-B14F-4D97-AF65-F5344CB8AC3E}">
        <p14:creationId xmlns:p14="http://schemas.microsoft.com/office/powerpoint/2010/main" val="15431807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A833867-870C-4536-9D7A-DB3509E5E5C7}"/>
              </a:ext>
            </a:extLst>
          </p:cNvPr>
          <p:cNvPicPr/>
          <p:nvPr/>
        </p:nvPicPr>
        <p:blipFill>
          <a:blip r:embed="rId2">
            <a:extLst>
              <a:ext uri="{28A0092B-C50C-407E-A947-70E740481C1C}">
                <a14:useLocalDpi xmlns:a14="http://schemas.microsoft.com/office/drawing/2010/main" val="0"/>
              </a:ext>
            </a:extLst>
          </a:blip>
          <a:stretch>
            <a:fillRect/>
          </a:stretch>
        </p:blipFill>
        <p:spPr>
          <a:xfrm>
            <a:off x="0" y="0"/>
            <a:ext cx="6858000" cy="1161415"/>
          </a:xfrm>
          <a:prstGeom prst="rect">
            <a:avLst/>
          </a:prstGeom>
        </p:spPr>
      </p:pic>
      <p:graphicFrame>
        <p:nvGraphicFramePr>
          <p:cNvPr id="14" name="Table 13">
            <a:extLst>
              <a:ext uri="{FF2B5EF4-FFF2-40B4-BE49-F238E27FC236}">
                <a16:creationId xmlns:a16="http://schemas.microsoft.com/office/drawing/2014/main" id="{DFBCF79B-4328-4169-ACE5-73FE61EA105C}"/>
              </a:ext>
            </a:extLst>
          </p:cNvPr>
          <p:cNvGraphicFramePr>
            <a:graphicFrameLocks noGrp="1"/>
          </p:cNvGraphicFramePr>
          <p:nvPr>
            <p:extLst>
              <p:ext uri="{D42A27DB-BD31-4B8C-83A1-F6EECF244321}">
                <p14:modId xmlns:p14="http://schemas.microsoft.com/office/powerpoint/2010/main" val="2633039462"/>
              </p:ext>
            </p:extLst>
          </p:nvPr>
        </p:nvGraphicFramePr>
        <p:xfrm>
          <a:off x="70754" y="1122363"/>
          <a:ext cx="3766205" cy="7677080"/>
        </p:xfrm>
        <a:graphic>
          <a:graphicData uri="http://schemas.openxmlformats.org/drawingml/2006/table">
            <a:tbl>
              <a:tblPr firstRow="1" firstCol="1" bandRow="1"/>
              <a:tblGrid>
                <a:gridCol w="3766205">
                  <a:extLst>
                    <a:ext uri="{9D8B030D-6E8A-4147-A177-3AD203B41FA5}">
                      <a16:colId xmlns:a16="http://schemas.microsoft.com/office/drawing/2014/main" val="368899315"/>
                    </a:ext>
                  </a:extLst>
                </a:gridCol>
              </a:tblGrid>
              <a:tr h="7677080">
                <a:tc>
                  <a:txBody>
                    <a:bodyPr/>
                    <a:lstStyle/>
                    <a:p>
                      <a:pPr>
                        <a:lnSpc>
                          <a:spcPct val="115000"/>
                        </a:lnSpc>
                        <a:spcAft>
                          <a:spcPts val="0"/>
                        </a:spcAft>
                      </a:pPr>
                      <a:r>
                        <a:rPr lang="en-GB" sz="1200" b="1" u="sng" dirty="0">
                          <a:effectLst/>
                          <a:latin typeface="Twinkl Cursive Unlooped" panose="02000000000000000000" pitchFamily="2" charset="0"/>
                          <a:ea typeface="Calibri" panose="020F0502020204030204" pitchFamily="34" charset="0"/>
                          <a:cs typeface="Arial" panose="020B0604020202020204" pitchFamily="34" charset="0"/>
                        </a:rPr>
                        <a:t>What have we been learning this week?</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Nursery</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 have been reading Dear Zoo and painting the animals from the story.</a:t>
                      </a:r>
                    </a:p>
                    <a:p>
                      <a:pPr>
                        <a:lnSpc>
                          <a:spcPct val="115000"/>
                        </a:lnSpc>
                        <a:spcAft>
                          <a:spcPts val="0"/>
                        </a:spcAft>
                      </a:pPr>
                      <a:endParaRPr lang="en-GB" sz="1200" b="0"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1"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1"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1"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1"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Reception</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 have been continuing their letters and sounds work – please keep an eye out for the sound of the day!</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Year 1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have been getting ready for their trip to the Goose Fair – a classic Nottingham tradition.</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Year 2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have been making moon rocks as part of their History learning.</a:t>
                      </a:r>
                    </a:p>
                    <a:p>
                      <a:pPr>
                        <a:lnSpc>
                          <a:spcPct val="115000"/>
                        </a:lnSpc>
                        <a:spcAft>
                          <a:spcPts val="0"/>
                        </a:spcAft>
                      </a:pPr>
                      <a:endParaRPr lang="en-GB" sz="1200" b="0"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0"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0"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0"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0"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1"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Year 3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had an exciting adventure when their swimming bus broke down but they still managed to have an excellent swimming lesson!.</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Year 4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have started their clarinet lessons in music – it was amazing!</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Year 5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have been preparing for their Black History Month assembly next week, learning songs and hearing about the positive impact of migration to Nottingham.</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Year 6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have been taking part in a baseline assessment, ready for their SATs this year.  It was hard work but will point the way to go to improve.</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Acorns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have been practising their painting skills and learning their letters and sounds..</a:t>
                      </a: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284751263"/>
                  </a:ext>
                </a:extLst>
              </a:tr>
            </a:tbl>
          </a:graphicData>
        </a:graphic>
      </p:graphicFrame>
      <p:graphicFrame>
        <p:nvGraphicFramePr>
          <p:cNvPr id="15" name="Table 14">
            <a:extLst>
              <a:ext uri="{FF2B5EF4-FFF2-40B4-BE49-F238E27FC236}">
                <a16:creationId xmlns:a16="http://schemas.microsoft.com/office/drawing/2014/main" id="{DB17B85D-292A-49F3-B3A3-17E628031C7A}"/>
              </a:ext>
            </a:extLst>
          </p:cNvPr>
          <p:cNvGraphicFramePr>
            <a:graphicFrameLocks noGrp="1"/>
          </p:cNvGraphicFramePr>
          <p:nvPr>
            <p:extLst>
              <p:ext uri="{D42A27DB-BD31-4B8C-83A1-F6EECF244321}">
                <p14:modId xmlns:p14="http://schemas.microsoft.com/office/powerpoint/2010/main" val="589636830"/>
              </p:ext>
            </p:extLst>
          </p:nvPr>
        </p:nvGraphicFramePr>
        <p:xfrm>
          <a:off x="14079" y="9010142"/>
          <a:ext cx="6843921" cy="831723"/>
        </p:xfrm>
        <a:graphic>
          <a:graphicData uri="http://schemas.openxmlformats.org/drawingml/2006/table">
            <a:tbl>
              <a:tblPr firstRow="1" firstCol="1" bandRow="1"/>
              <a:tblGrid>
                <a:gridCol w="6843921">
                  <a:extLst>
                    <a:ext uri="{9D8B030D-6E8A-4147-A177-3AD203B41FA5}">
                      <a16:colId xmlns:a16="http://schemas.microsoft.com/office/drawing/2014/main" val="368899315"/>
                    </a:ext>
                  </a:extLst>
                </a:gridCol>
              </a:tblGrid>
              <a:tr h="0">
                <a:tc>
                  <a:txBody>
                    <a:bodyPr/>
                    <a:lstStyle/>
                    <a:p>
                      <a:pPr algn="ctr">
                        <a:lnSpc>
                          <a:spcPct val="115000"/>
                        </a:lnSpc>
                        <a:spcAft>
                          <a:spcPts val="0"/>
                        </a:spcAft>
                      </a:pPr>
                      <a:r>
                        <a:rPr lang="en-GB" sz="1200" b="1" dirty="0">
                          <a:solidFill>
                            <a:schemeClr val="bg1"/>
                          </a:solidFill>
                          <a:effectLst/>
                          <a:latin typeface="Twinkl Cursive Unlooped" panose="02000000000000000000" pitchFamily="2" charset="0"/>
                          <a:ea typeface="Calibri" panose="020F0502020204030204" pitchFamily="34" charset="0"/>
                          <a:cs typeface="Arial" panose="020B0604020202020204" pitchFamily="34" charset="0"/>
                        </a:rPr>
                        <a:t>Safeguarding children is everyone’s responsibility. At Claremont, we are committed to keeping our children safe from harm. Mr Campbell, Miss Davis , Mrs Cundy, Mrs Khan, Mr Greaves &amp; Mrs Eager have responsibility for safeguarding and child protection. If we have any concerns reported to us, we will always take action to protect a child and inform the relevant agencies where necessary.</a:t>
                      </a:r>
                      <a:endParaRPr lang="en-GB" sz="105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solidFill>
                      <a:srgbClr val="FF0000"/>
                    </a:solidFill>
                  </a:tcPr>
                </a:tc>
                <a:extLst>
                  <a:ext uri="{0D108BD9-81ED-4DB2-BD59-A6C34878D82A}">
                    <a16:rowId xmlns:a16="http://schemas.microsoft.com/office/drawing/2014/main" val="1284751263"/>
                  </a:ext>
                </a:extLst>
              </a:tr>
            </a:tbl>
          </a:graphicData>
        </a:graphic>
      </p:graphicFrame>
      <p:graphicFrame>
        <p:nvGraphicFramePr>
          <p:cNvPr id="16" name="Table 15">
            <a:extLst>
              <a:ext uri="{FF2B5EF4-FFF2-40B4-BE49-F238E27FC236}">
                <a16:creationId xmlns:a16="http://schemas.microsoft.com/office/drawing/2014/main" id="{30F51D18-5DB0-437F-8EC8-6C464197B800}"/>
              </a:ext>
            </a:extLst>
          </p:cNvPr>
          <p:cNvGraphicFramePr>
            <a:graphicFrameLocks noGrp="1"/>
          </p:cNvGraphicFramePr>
          <p:nvPr>
            <p:extLst>
              <p:ext uri="{D42A27DB-BD31-4B8C-83A1-F6EECF244321}">
                <p14:modId xmlns:p14="http://schemas.microsoft.com/office/powerpoint/2010/main" val="2676802904"/>
              </p:ext>
            </p:extLst>
          </p:nvPr>
        </p:nvGraphicFramePr>
        <p:xfrm>
          <a:off x="3925716" y="1136520"/>
          <a:ext cx="2864181" cy="4224259"/>
        </p:xfrm>
        <a:graphic>
          <a:graphicData uri="http://schemas.openxmlformats.org/drawingml/2006/table">
            <a:tbl>
              <a:tblPr firstRow="1" firstCol="1" bandRow="1"/>
              <a:tblGrid>
                <a:gridCol w="2864181">
                  <a:extLst>
                    <a:ext uri="{9D8B030D-6E8A-4147-A177-3AD203B41FA5}">
                      <a16:colId xmlns:a16="http://schemas.microsoft.com/office/drawing/2014/main" val="368899315"/>
                    </a:ext>
                  </a:extLst>
                </a:gridCol>
              </a:tblGrid>
              <a:tr h="4224259">
                <a:tc>
                  <a:txBody>
                    <a:bodyPr/>
                    <a:lstStyle/>
                    <a:p>
                      <a:pPr>
                        <a:lnSpc>
                          <a:spcPct val="115000"/>
                        </a:lnSpc>
                        <a:spcAft>
                          <a:spcPts val="0"/>
                        </a:spcAft>
                      </a:pPr>
                      <a:r>
                        <a:rPr lang="en-GB" sz="1200" b="1" u="sng" dirty="0">
                          <a:effectLst/>
                          <a:latin typeface="Twinkl Cursive Unlooped" panose="02000000000000000000" pitchFamily="2" charset="0"/>
                          <a:ea typeface="Calibri" panose="020F0502020204030204" pitchFamily="34" charset="0"/>
                          <a:cs typeface="Arial" panose="020B0604020202020204" pitchFamily="34" charset="0"/>
                        </a:rPr>
                        <a:t>Recommended Reads</a:t>
                      </a: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284751263"/>
                  </a:ext>
                </a:extLst>
              </a:tr>
            </a:tbl>
          </a:graphicData>
        </a:graphic>
      </p:graphicFrame>
      <p:graphicFrame>
        <p:nvGraphicFramePr>
          <p:cNvPr id="25" name="Table 24">
            <a:extLst>
              <a:ext uri="{FF2B5EF4-FFF2-40B4-BE49-F238E27FC236}">
                <a16:creationId xmlns:a16="http://schemas.microsoft.com/office/drawing/2014/main" id="{DF42D3A9-B703-43D7-BDBA-D78012CC9FB3}"/>
              </a:ext>
            </a:extLst>
          </p:cNvPr>
          <p:cNvGraphicFramePr>
            <a:graphicFrameLocks noGrp="1"/>
          </p:cNvGraphicFramePr>
          <p:nvPr>
            <p:extLst>
              <p:ext uri="{D42A27DB-BD31-4B8C-83A1-F6EECF244321}">
                <p14:modId xmlns:p14="http://schemas.microsoft.com/office/powerpoint/2010/main" val="2270619362"/>
              </p:ext>
            </p:extLst>
          </p:nvPr>
        </p:nvGraphicFramePr>
        <p:xfrm>
          <a:off x="3907713" y="5438126"/>
          <a:ext cx="2857692" cy="3474720"/>
        </p:xfrm>
        <a:graphic>
          <a:graphicData uri="http://schemas.openxmlformats.org/drawingml/2006/table">
            <a:tbl>
              <a:tblPr firstRow="1" firstCol="1" bandRow="1"/>
              <a:tblGrid>
                <a:gridCol w="2857692">
                  <a:extLst>
                    <a:ext uri="{9D8B030D-6E8A-4147-A177-3AD203B41FA5}">
                      <a16:colId xmlns:a16="http://schemas.microsoft.com/office/drawing/2014/main" val="368899315"/>
                    </a:ext>
                  </a:extLst>
                </a:gridCol>
              </a:tblGrid>
              <a:tr h="3213970">
                <a:tc>
                  <a:txBody>
                    <a:bodyPr/>
                    <a:lstStyle/>
                    <a:p>
                      <a:r>
                        <a:rPr lang="en-GB" sz="1200" b="1" dirty="0">
                          <a:latin typeface="Twinkl Cursive Unlooped" panose="02000000000000000000" pitchFamily="2" charset="0"/>
                        </a:rPr>
                        <a:t>Behaviour and Relationships</a:t>
                      </a:r>
                    </a:p>
                    <a:p>
                      <a:r>
                        <a:rPr lang="en-GB" sz="1200" b="0" dirty="0">
                          <a:latin typeface="Twinkl Cursive Unlooped" panose="02000000000000000000" pitchFamily="2" charset="0"/>
                        </a:rPr>
                        <a:t>Relationships and behaviour are key elements to children’s development.  At Claremont, we have the highest expectations for our pupils to learn how to treat each other with respect, care and consideration.  Through our curricular and pastoral work, we reinforce these expectations and help children to understand why they are so important.  We celebrate these weekly at our Friday assemblies.</a:t>
                      </a:r>
                    </a:p>
                    <a:p>
                      <a:r>
                        <a:rPr lang="en-GB" sz="1200" b="0" dirty="0">
                          <a:latin typeface="Twinkl Cursive Unlooped" panose="02000000000000000000" pitchFamily="2" charset="0"/>
                        </a:rPr>
                        <a:t>Please support our work in this area and talk to your child about how their day was, how they interacted with others and how they coped when things didn’t go their way.  Together we can help our children to become ready for the next stage of their learning journey.,</a:t>
                      </a: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284751263"/>
                  </a:ext>
                </a:extLst>
              </a:tr>
            </a:tbl>
          </a:graphicData>
        </a:graphic>
      </p:graphicFrame>
      <p:sp>
        <p:nvSpPr>
          <p:cNvPr id="23" name="TextBox 22">
            <a:extLst>
              <a:ext uri="{FF2B5EF4-FFF2-40B4-BE49-F238E27FC236}">
                <a16:creationId xmlns:a16="http://schemas.microsoft.com/office/drawing/2014/main" id="{F564BA7D-369F-4259-BED2-93A7CDFFC3B3}"/>
              </a:ext>
            </a:extLst>
          </p:cNvPr>
          <p:cNvSpPr txBox="1"/>
          <p:nvPr/>
        </p:nvSpPr>
        <p:spPr>
          <a:xfrm>
            <a:off x="3925716" y="2520409"/>
            <a:ext cx="1964871" cy="1015663"/>
          </a:xfrm>
          <a:prstGeom prst="rect">
            <a:avLst/>
          </a:prstGeom>
          <a:noFill/>
        </p:spPr>
        <p:txBody>
          <a:bodyPr wrap="square" rtlCol="0">
            <a:spAutoFit/>
          </a:bodyPr>
          <a:lstStyle/>
          <a:p>
            <a:r>
              <a:rPr lang="en-GB" sz="1200" b="1" dirty="0">
                <a:latin typeface="Twinkl Cursive Unlooped" panose="02000000000000000000" pitchFamily="2" charset="0"/>
              </a:rPr>
              <a:t>Ruby’s Worry by Tom Percival. </a:t>
            </a:r>
            <a:r>
              <a:rPr lang="en-GB" sz="1200" dirty="0">
                <a:latin typeface="Twinkl Cursive Unlooped" panose="02000000000000000000" pitchFamily="2" charset="0"/>
              </a:rPr>
              <a:t>Ruby loves being Ruby until she discovers a small worry, that gets bigger and bigger….</a:t>
            </a:r>
            <a:endParaRPr lang="en-GB" sz="1200" b="1" dirty="0">
              <a:latin typeface="Twinkl Cursive Unlooped" panose="02000000000000000000" pitchFamily="2" charset="0"/>
            </a:endParaRPr>
          </a:p>
        </p:txBody>
      </p:sp>
      <p:sp>
        <p:nvSpPr>
          <p:cNvPr id="35" name="AutoShape 2" descr="The 13-Storey Treehouse">
            <a:extLst>
              <a:ext uri="{FF2B5EF4-FFF2-40B4-BE49-F238E27FC236}">
                <a16:creationId xmlns:a16="http://schemas.microsoft.com/office/drawing/2014/main" id="{27B7AC73-E136-463C-BF57-67D22E7DD4C3}"/>
              </a:ext>
            </a:extLst>
          </p:cNvPr>
          <p:cNvSpPr>
            <a:spLocks noChangeAspect="1" noChangeArrowheads="1"/>
          </p:cNvSpPr>
          <p:nvPr/>
        </p:nvSpPr>
        <p:spPr bwMode="auto">
          <a:xfrm>
            <a:off x="3276600" y="4800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28" name="TextBox 27">
            <a:extLst>
              <a:ext uri="{FF2B5EF4-FFF2-40B4-BE49-F238E27FC236}">
                <a16:creationId xmlns:a16="http://schemas.microsoft.com/office/drawing/2014/main" id="{980C6826-8E87-58E1-4779-7D15CC31DE17}"/>
              </a:ext>
            </a:extLst>
          </p:cNvPr>
          <p:cNvSpPr txBox="1"/>
          <p:nvPr/>
        </p:nvSpPr>
        <p:spPr>
          <a:xfrm>
            <a:off x="4846796" y="1447180"/>
            <a:ext cx="1788225" cy="1200329"/>
          </a:xfrm>
          <a:prstGeom prst="rect">
            <a:avLst/>
          </a:prstGeom>
          <a:noFill/>
        </p:spPr>
        <p:txBody>
          <a:bodyPr wrap="square" rtlCol="0">
            <a:spAutoFit/>
          </a:bodyPr>
          <a:lstStyle/>
          <a:p>
            <a:r>
              <a:rPr lang="en-GB" sz="1200" b="1" dirty="0">
                <a:latin typeface="Twinkl Cursive Unlooped" panose="02000000000000000000" pitchFamily="2" charset="0"/>
              </a:rPr>
              <a:t>Dear Zoo by Rod Campbell – </a:t>
            </a:r>
            <a:r>
              <a:rPr lang="en-GB" sz="1200" dirty="0">
                <a:latin typeface="Twinkl Cursive Unlooped" panose="02000000000000000000" pitchFamily="2" charset="0"/>
              </a:rPr>
              <a:t>Everybody enjoys lifting the flaps to discover which animals the zoo has sent..</a:t>
            </a:r>
          </a:p>
        </p:txBody>
      </p:sp>
      <p:pic>
        <p:nvPicPr>
          <p:cNvPr id="5" name="Picture 4">
            <a:extLst>
              <a:ext uri="{FF2B5EF4-FFF2-40B4-BE49-F238E27FC236}">
                <a16:creationId xmlns:a16="http://schemas.microsoft.com/office/drawing/2014/main" id="{83D1BBE4-62C8-DF32-3AD3-26F03DBFF132}"/>
              </a:ext>
            </a:extLst>
          </p:cNvPr>
          <p:cNvPicPr>
            <a:picLocks noChangeAspect="1"/>
          </p:cNvPicPr>
          <p:nvPr/>
        </p:nvPicPr>
        <p:blipFill>
          <a:blip r:embed="rId3"/>
          <a:stretch>
            <a:fillRect/>
          </a:stretch>
        </p:blipFill>
        <p:spPr>
          <a:xfrm>
            <a:off x="344556" y="1727075"/>
            <a:ext cx="795131" cy="952433"/>
          </a:xfrm>
          <a:prstGeom prst="rect">
            <a:avLst/>
          </a:prstGeom>
        </p:spPr>
      </p:pic>
      <p:pic>
        <p:nvPicPr>
          <p:cNvPr id="8" name="Picture 7">
            <a:extLst>
              <a:ext uri="{FF2B5EF4-FFF2-40B4-BE49-F238E27FC236}">
                <a16:creationId xmlns:a16="http://schemas.microsoft.com/office/drawing/2014/main" id="{F07017BA-CE64-17AD-CADF-8E08892239C9}"/>
              </a:ext>
            </a:extLst>
          </p:cNvPr>
          <p:cNvPicPr>
            <a:picLocks noChangeAspect="1"/>
          </p:cNvPicPr>
          <p:nvPr/>
        </p:nvPicPr>
        <p:blipFill>
          <a:blip r:embed="rId4"/>
          <a:stretch>
            <a:fillRect/>
          </a:stretch>
        </p:blipFill>
        <p:spPr>
          <a:xfrm>
            <a:off x="2060767" y="1618078"/>
            <a:ext cx="1068106" cy="1088760"/>
          </a:xfrm>
          <a:prstGeom prst="rect">
            <a:avLst/>
          </a:prstGeom>
        </p:spPr>
      </p:pic>
      <p:pic>
        <p:nvPicPr>
          <p:cNvPr id="11" name="Picture 10">
            <a:extLst>
              <a:ext uri="{FF2B5EF4-FFF2-40B4-BE49-F238E27FC236}">
                <a16:creationId xmlns:a16="http://schemas.microsoft.com/office/drawing/2014/main" id="{491D60EB-34E7-A1CC-5783-251C747985CF}"/>
              </a:ext>
            </a:extLst>
          </p:cNvPr>
          <p:cNvPicPr>
            <a:picLocks noChangeAspect="1"/>
          </p:cNvPicPr>
          <p:nvPr/>
        </p:nvPicPr>
        <p:blipFill>
          <a:blip r:embed="rId5"/>
          <a:stretch>
            <a:fillRect/>
          </a:stretch>
        </p:blipFill>
        <p:spPr>
          <a:xfrm>
            <a:off x="246419" y="4240419"/>
            <a:ext cx="1258206" cy="1120361"/>
          </a:xfrm>
          <a:prstGeom prst="rect">
            <a:avLst/>
          </a:prstGeom>
        </p:spPr>
      </p:pic>
      <p:pic>
        <p:nvPicPr>
          <p:cNvPr id="17" name="Picture 16">
            <a:extLst>
              <a:ext uri="{FF2B5EF4-FFF2-40B4-BE49-F238E27FC236}">
                <a16:creationId xmlns:a16="http://schemas.microsoft.com/office/drawing/2014/main" id="{FA04DAA1-FBB8-373B-F5BD-479B27ABA7EA}"/>
              </a:ext>
            </a:extLst>
          </p:cNvPr>
          <p:cNvPicPr>
            <a:picLocks noChangeAspect="1"/>
          </p:cNvPicPr>
          <p:nvPr/>
        </p:nvPicPr>
        <p:blipFill>
          <a:blip r:embed="rId6"/>
          <a:stretch>
            <a:fillRect/>
          </a:stretch>
        </p:blipFill>
        <p:spPr>
          <a:xfrm>
            <a:off x="2018394" y="4123648"/>
            <a:ext cx="1258206" cy="1353901"/>
          </a:xfrm>
          <a:prstGeom prst="rect">
            <a:avLst/>
          </a:prstGeom>
        </p:spPr>
      </p:pic>
      <p:pic>
        <p:nvPicPr>
          <p:cNvPr id="20" name="Picture 19">
            <a:extLst>
              <a:ext uri="{FF2B5EF4-FFF2-40B4-BE49-F238E27FC236}">
                <a16:creationId xmlns:a16="http://schemas.microsoft.com/office/drawing/2014/main" id="{2A3B6DE5-E561-2D35-6DFC-6DF23411DA8F}"/>
              </a:ext>
            </a:extLst>
          </p:cNvPr>
          <p:cNvPicPr>
            <a:picLocks noChangeAspect="1"/>
          </p:cNvPicPr>
          <p:nvPr/>
        </p:nvPicPr>
        <p:blipFill>
          <a:blip r:embed="rId7"/>
          <a:stretch>
            <a:fillRect/>
          </a:stretch>
        </p:blipFill>
        <p:spPr>
          <a:xfrm>
            <a:off x="4110761" y="1524527"/>
            <a:ext cx="766917" cy="853000"/>
          </a:xfrm>
          <a:prstGeom prst="rect">
            <a:avLst/>
          </a:prstGeom>
        </p:spPr>
      </p:pic>
      <p:pic>
        <p:nvPicPr>
          <p:cNvPr id="24" name="Picture 23">
            <a:extLst>
              <a:ext uri="{FF2B5EF4-FFF2-40B4-BE49-F238E27FC236}">
                <a16:creationId xmlns:a16="http://schemas.microsoft.com/office/drawing/2014/main" id="{6118824B-3F1C-337B-CD82-F81C7C251645}"/>
              </a:ext>
            </a:extLst>
          </p:cNvPr>
          <p:cNvPicPr>
            <a:picLocks noChangeAspect="1"/>
          </p:cNvPicPr>
          <p:nvPr/>
        </p:nvPicPr>
        <p:blipFill>
          <a:blip r:embed="rId8"/>
          <a:stretch>
            <a:fillRect/>
          </a:stretch>
        </p:blipFill>
        <p:spPr>
          <a:xfrm>
            <a:off x="5826972" y="2527334"/>
            <a:ext cx="745901" cy="967191"/>
          </a:xfrm>
          <a:prstGeom prst="rect">
            <a:avLst/>
          </a:prstGeom>
        </p:spPr>
      </p:pic>
      <p:sp>
        <p:nvSpPr>
          <p:cNvPr id="29" name="TextBox 28">
            <a:extLst>
              <a:ext uri="{FF2B5EF4-FFF2-40B4-BE49-F238E27FC236}">
                <a16:creationId xmlns:a16="http://schemas.microsoft.com/office/drawing/2014/main" id="{5D88A6AD-2EA6-733B-F821-CD9E13895F54}"/>
              </a:ext>
            </a:extLst>
          </p:cNvPr>
          <p:cNvSpPr txBox="1"/>
          <p:nvPr/>
        </p:nvSpPr>
        <p:spPr>
          <a:xfrm>
            <a:off x="4110761" y="3882887"/>
            <a:ext cx="1494909" cy="1384995"/>
          </a:xfrm>
          <a:prstGeom prst="rect">
            <a:avLst/>
          </a:prstGeom>
          <a:noFill/>
        </p:spPr>
        <p:txBody>
          <a:bodyPr wrap="square" rtlCol="0">
            <a:spAutoFit/>
          </a:bodyPr>
          <a:lstStyle/>
          <a:p>
            <a:r>
              <a:rPr lang="en-GB" sz="1200" b="1" dirty="0">
                <a:latin typeface="Twinkl Cursive Unlooped" panose="02000000000000000000" pitchFamily="2" charset="0"/>
              </a:rPr>
              <a:t>Crater Lake by Jennifer Killick – </a:t>
            </a:r>
            <a:r>
              <a:rPr lang="en-GB" sz="1200" dirty="0">
                <a:latin typeface="Twinkl Cursive Unlooped" panose="02000000000000000000" pitchFamily="2" charset="0"/>
              </a:rPr>
              <a:t>Who is the mysterious man who stops the coach on the way to Crater Lake?</a:t>
            </a:r>
            <a:endParaRPr lang="en-GB" sz="1200" b="1" dirty="0">
              <a:latin typeface="Twinkl Cursive Unlooped" panose="02000000000000000000" pitchFamily="2" charset="0"/>
            </a:endParaRPr>
          </a:p>
        </p:txBody>
      </p:sp>
      <p:pic>
        <p:nvPicPr>
          <p:cNvPr id="32" name="Picture 31">
            <a:extLst>
              <a:ext uri="{FF2B5EF4-FFF2-40B4-BE49-F238E27FC236}">
                <a16:creationId xmlns:a16="http://schemas.microsoft.com/office/drawing/2014/main" id="{437DF411-A0C9-EF54-C3EB-8DAF14C0A819}"/>
              </a:ext>
            </a:extLst>
          </p:cNvPr>
          <p:cNvPicPr>
            <a:picLocks noChangeAspect="1"/>
          </p:cNvPicPr>
          <p:nvPr/>
        </p:nvPicPr>
        <p:blipFill>
          <a:blip r:embed="rId9"/>
          <a:stretch>
            <a:fillRect/>
          </a:stretch>
        </p:blipFill>
        <p:spPr>
          <a:xfrm>
            <a:off x="5561906" y="3846740"/>
            <a:ext cx="785964" cy="1294002"/>
          </a:xfrm>
          <a:prstGeom prst="rect">
            <a:avLst/>
          </a:prstGeom>
        </p:spPr>
      </p:pic>
    </p:spTree>
    <p:extLst>
      <p:ext uri="{BB962C8B-B14F-4D97-AF65-F5344CB8AC3E}">
        <p14:creationId xmlns:p14="http://schemas.microsoft.com/office/powerpoint/2010/main" val="25858735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769EB84-E605-F925-E309-39EDF565D372}"/>
              </a:ext>
            </a:extLst>
          </p:cNvPr>
          <p:cNvPicPr>
            <a:picLocks noChangeAspect="1"/>
          </p:cNvPicPr>
          <p:nvPr/>
        </p:nvPicPr>
        <p:blipFill>
          <a:blip r:embed="rId2"/>
          <a:stretch>
            <a:fillRect/>
          </a:stretch>
        </p:blipFill>
        <p:spPr>
          <a:xfrm>
            <a:off x="-11806" y="154056"/>
            <a:ext cx="6869806" cy="9597887"/>
          </a:xfrm>
          <a:prstGeom prst="rect">
            <a:avLst/>
          </a:prstGeom>
        </p:spPr>
      </p:pic>
    </p:spTree>
    <p:extLst>
      <p:ext uri="{BB962C8B-B14F-4D97-AF65-F5344CB8AC3E}">
        <p14:creationId xmlns:p14="http://schemas.microsoft.com/office/powerpoint/2010/main" val="23853260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27a1dc2-4202-40f6-83f6-9db34b52d492" xsi:nil="true"/>
    <lcf76f155ced4ddcb4097134ff3c332f xmlns="cd3b1a2a-7386-4412-a195-6213e494b493">
      <Terms xmlns="http://schemas.microsoft.com/office/infopath/2007/PartnerControls"/>
    </lcf76f155ced4ddcb4097134ff3c332f>
    <SharedWithUsers xmlns="227a1dc2-4202-40f6-83f6-9db34b52d492">
      <UserInfo>
        <DisplayName>Robert Campbell</DisplayName>
        <AccountId>16</AccountId>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5259BCAC9ECC74FB13D5BA206BDF031" ma:contentTypeVersion="19" ma:contentTypeDescription="Create a new document." ma:contentTypeScope="" ma:versionID="adc29de27497bad0fe9bc1f2b324a2b4">
  <xsd:schema xmlns:xsd="http://www.w3.org/2001/XMLSchema" xmlns:xs="http://www.w3.org/2001/XMLSchema" xmlns:p="http://schemas.microsoft.com/office/2006/metadata/properties" xmlns:ns2="cd3b1a2a-7386-4412-a195-6213e494b493" xmlns:ns3="227a1dc2-4202-40f6-83f6-9db34b52d492" targetNamespace="http://schemas.microsoft.com/office/2006/metadata/properties" ma:root="true" ma:fieldsID="8b585cbcb4c2a61b0c9344f02af8da31" ns2:_="" ns3:_="">
    <xsd:import namespace="cd3b1a2a-7386-4412-a195-6213e494b493"/>
    <xsd:import namespace="227a1dc2-4202-40f6-83f6-9db34b52d49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3:SharedWithUsers" minOccurs="0"/>
                <xsd:element ref="ns3:SharedWithDetails" minOccurs="0"/>
                <xsd:element ref="ns2:MediaServiceAutoKeyPoints" minOccurs="0"/>
                <xsd:element ref="ns2:MediaServiceKeyPoint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d3b1a2a-7386-4412-a195-6213e494b49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b2d04bc8-63e7-4bf8-b9af-eceffafc30f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27a1dc2-4202-40f6-83f6-9db34b52d492"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1067666f-bdb0-47ed-99cf-67e898e8dd52}" ma:internalName="TaxCatchAll" ma:showField="CatchAllData" ma:web="227a1dc2-4202-40f6-83f6-9db34b52d49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6B74961-41BF-4D2C-901E-8A216EE01B7A}">
  <ds:schemaRefs>
    <ds:schemaRef ds:uri="http://schemas.microsoft.com/office/2006/documentManagement/types"/>
    <ds:schemaRef ds:uri="http://www.w3.org/XML/1998/namespace"/>
    <ds:schemaRef ds:uri="http://schemas.microsoft.com/office/2006/metadata/properties"/>
    <ds:schemaRef ds:uri="http://schemas.openxmlformats.org/package/2006/metadata/core-properties"/>
    <ds:schemaRef ds:uri="cd3b1a2a-7386-4412-a195-6213e494b493"/>
    <ds:schemaRef ds:uri="http://purl.org/dc/terms/"/>
    <ds:schemaRef ds:uri="227a1dc2-4202-40f6-83f6-9db34b52d492"/>
    <ds:schemaRef ds:uri="http://schemas.microsoft.com/office/infopath/2007/PartnerControls"/>
    <ds:schemaRef ds:uri="http://purl.org/dc/dcmitype/"/>
    <ds:schemaRef ds:uri="http://purl.org/dc/elements/1.1/"/>
  </ds:schemaRefs>
</ds:datastoreItem>
</file>

<file path=customXml/itemProps2.xml><?xml version="1.0" encoding="utf-8"?>
<ds:datastoreItem xmlns:ds="http://schemas.openxmlformats.org/officeDocument/2006/customXml" ds:itemID="{A2FF439F-D89E-45B1-901F-DF6E222D0C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d3b1a2a-7386-4412-a195-6213e494b493"/>
    <ds:schemaRef ds:uri="227a1dc2-4202-40f6-83f6-9db34b52d49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4F39A94-A321-4ACF-BE6D-2779E348160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11064</TotalTime>
  <Words>1050</Words>
  <Application>Microsoft Office PowerPoint</Application>
  <PresentationFormat>A4 Paper (210x297 mm)</PresentationFormat>
  <Paragraphs>59</Paragraphs>
  <Slides>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Twinkl Cursive Unlooped</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Melissa Davis</dc:creator>
  <cp:lastModifiedBy>Robert Campbell</cp:lastModifiedBy>
  <cp:revision>363</cp:revision>
  <cp:lastPrinted>2025-09-12T07:36:20Z</cp:lastPrinted>
  <dcterms:created xsi:type="dcterms:W3CDTF">2021-09-15T19:22:46Z</dcterms:created>
  <dcterms:modified xsi:type="dcterms:W3CDTF">2025-09-26T07:38:15Z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0x01010045259BCAC9ECC74FB13D5BA206BDF031</vt:lpwstr>
  </property>
  <property fmtid="{D5CDD505-2E9C-101B-9397-08002B2CF9AE}" pid="3" name="MediaServiceImageTags">
    <vt:lpwstr/>
  </property>
</Properties>
</file>