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6" r:id="rId5"/>
    <p:sldId id="257" r:id="rId6"/>
    <p:sldId id="258" r:id="rId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400" autoAdjust="0"/>
  </p:normalViewPr>
  <p:slideViewPr>
    <p:cSldViewPr snapToGrid="0">
      <p:cViewPr varScale="1">
        <p:scale>
          <a:sx n="75" d="100"/>
          <a:sy n="75" d="100"/>
        </p:scale>
        <p:origin x="3156"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Campbell" userId="fe7321fe-6282-45ba-a57d-cd4525c5f41b" providerId="ADAL" clId="{3E669226-7E22-498F-9B4E-D8F7B153AA9D}"/>
    <pc:docChg chg="undo custSel modSld">
      <pc:chgData name="Robert Campbell" userId="fe7321fe-6282-45ba-a57d-cd4525c5f41b" providerId="ADAL" clId="{3E669226-7E22-498F-9B4E-D8F7B153AA9D}" dt="2024-09-06T07:34:17.720" v="5151" actId="1076"/>
      <pc:docMkLst>
        <pc:docMk/>
      </pc:docMkLst>
      <pc:sldChg chg="modSp">
        <pc:chgData name="Robert Campbell" userId="fe7321fe-6282-45ba-a57d-cd4525c5f41b" providerId="ADAL" clId="{3E669226-7E22-498F-9B4E-D8F7B153AA9D}" dt="2024-09-06T07:32:26.765" v="5145" actId="1076"/>
        <pc:sldMkLst>
          <pc:docMk/>
          <pc:sldMk cId="1543180730" sldId="256"/>
        </pc:sldMkLst>
        <pc:spChg chg="mod">
          <ac:chgData name="Robert Campbell" userId="fe7321fe-6282-45ba-a57d-cd4525c5f41b" providerId="ADAL" clId="{3E669226-7E22-498F-9B4E-D8F7B153AA9D}" dt="2024-09-06T07:05:00.160" v="4010"/>
          <ac:spMkLst>
            <pc:docMk/>
            <pc:sldMk cId="1543180730" sldId="256"/>
            <ac:spMk id="2" creationId="{04AE365D-DF6E-4609-9693-F50CDBD90217}"/>
          </ac:spMkLst>
        </pc:spChg>
        <pc:spChg chg="mod">
          <ac:chgData name="Robert Campbell" userId="fe7321fe-6282-45ba-a57d-cd4525c5f41b" providerId="ADAL" clId="{3E669226-7E22-498F-9B4E-D8F7B153AA9D}" dt="2024-09-06T06:42:04.077" v="1294" actId="20577"/>
          <ac:spMkLst>
            <pc:docMk/>
            <pc:sldMk cId="1543180730" sldId="256"/>
            <ac:spMk id="5" creationId="{721A87DF-2F89-4205-9FF7-013EC3C4BABD}"/>
          </ac:spMkLst>
        </pc:spChg>
        <pc:spChg chg="mod">
          <ac:chgData name="Robert Campbell" userId="fe7321fe-6282-45ba-a57d-cd4525c5f41b" providerId="ADAL" clId="{3E669226-7E22-498F-9B4E-D8F7B153AA9D}" dt="2024-09-06T06:47:51.123" v="2547" actId="20577"/>
          <ac:spMkLst>
            <pc:docMk/>
            <pc:sldMk cId="1543180730" sldId="256"/>
            <ac:spMk id="16" creationId="{09C78404-F457-43B2-9D6B-8521924E213E}"/>
          </ac:spMkLst>
        </pc:spChg>
        <pc:graphicFrameChg chg="mod modGraphic">
          <ac:chgData name="Robert Campbell" userId="fe7321fe-6282-45ba-a57d-cd4525c5f41b" providerId="ADAL" clId="{3E669226-7E22-498F-9B4E-D8F7B153AA9D}" dt="2024-09-06T07:32:19.958" v="5142" actId="1076"/>
          <ac:graphicFrameMkLst>
            <pc:docMk/>
            <pc:sldMk cId="1543180730" sldId="256"/>
            <ac:graphicFrameMk id="7" creationId="{E2A12EDD-39E0-403D-97AA-CB05A2791E7E}"/>
          </ac:graphicFrameMkLst>
        </pc:graphicFrameChg>
        <pc:graphicFrameChg chg="modGraphic">
          <ac:chgData name="Robert Campbell" userId="fe7321fe-6282-45ba-a57d-cd4525c5f41b" providerId="ADAL" clId="{3E669226-7E22-498F-9B4E-D8F7B153AA9D}" dt="2024-09-06T06:41:36.287" v="1253" actId="20577"/>
          <ac:graphicFrameMkLst>
            <pc:docMk/>
            <pc:sldMk cId="1543180730" sldId="256"/>
            <ac:graphicFrameMk id="13" creationId="{2662489E-2E9B-4E21-B214-950E2993A6C8}"/>
          </ac:graphicFrameMkLst>
        </pc:graphicFrameChg>
        <pc:graphicFrameChg chg="modGraphic">
          <ac:chgData name="Robert Campbell" userId="fe7321fe-6282-45ba-a57d-cd4525c5f41b" providerId="ADAL" clId="{3E669226-7E22-498F-9B4E-D8F7B153AA9D}" dt="2024-09-06T07:29:21.823" v="5135" actId="20577"/>
          <ac:graphicFrameMkLst>
            <pc:docMk/>
            <pc:sldMk cId="1543180730" sldId="256"/>
            <ac:graphicFrameMk id="14" creationId="{DFBCF79B-4328-4169-ACE5-73FE61EA105C}"/>
          </ac:graphicFrameMkLst>
        </pc:graphicFrameChg>
        <pc:picChg chg="mod">
          <ac:chgData name="Robert Campbell" userId="fe7321fe-6282-45ba-a57d-cd4525c5f41b" providerId="ADAL" clId="{3E669226-7E22-498F-9B4E-D8F7B153AA9D}" dt="2024-09-06T07:32:26.765" v="5145" actId="1076"/>
          <ac:picMkLst>
            <pc:docMk/>
            <pc:sldMk cId="1543180730" sldId="256"/>
            <ac:picMk id="10" creationId="{FBD5CE96-2F10-4C88-88D9-EE81ED645EFF}"/>
          </ac:picMkLst>
        </pc:picChg>
      </pc:sldChg>
      <pc:sldChg chg="addSp delSp modSp">
        <pc:chgData name="Robert Campbell" userId="fe7321fe-6282-45ba-a57d-cd4525c5f41b" providerId="ADAL" clId="{3E669226-7E22-498F-9B4E-D8F7B153AA9D}" dt="2024-09-06T07:34:17.720" v="5151" actId="1076"/>
        <pc:sldMkLst>
          <pc:docMk/>
          <pc:sldMk cId="2585873532" sldId="257"/>
        </pc:sldMkLst>
        <pc:spChg chg="mod">
          <ac:chgData name="Robert Campbell" userId="fe7321fe-6282-45ba-a57d-cd4525c5f41b" providerId="ADAL" clId="{3E669226-7E22-498F-9B4E-D8F7B153AA9D}" dt="2024-09-06T07:07:48.497" v="4340" actId="14100"/>
          <ac:spMkLst>
            <pc:docMk/>
            <pc:sldMk cId="2585873532" sldId="257"/>
            <ac:spMk id="6" creationId="{F29B0A49-526E-47B8-9C65-CB6CB9FD10D1}"/>
          </ac:spMkLst>
        </pc:spChg>
        <pc:spChg chg="del mod">
          <ac:chgData name="Robert Campbell" userId="fe7321fe-6282-45ba-a57d-cd4525c5f41b" providerId="ADAL" clId="{3E669226-7E22-498F-9B4E-D8F7B153AA9D}" dt="2024-09-06T07:02:47.135" v="3962" actId="478"/>
          <ac:spMkLst>
            <pc:docMk/>
            <pc:sldMk cId="2585873532" sldId="257"/>
            <ac:spMk id="8" creationId="{344F00A3-EF57-435B-8710-E393BC3A36C4}"/>
          </ac:spMkLst>
        </pc:spChg>
        <pc:spChg chg="mod">
          <ac:chgData name="Robert Campbell" userId="fe7321fe-6282-45ba-a57d-cd4525c5f41b" providerId="ADAL" clId="{3E669226-7E22-498F-9B4E-D8F7B153AA9D}" dt="2024-09-06T06:58:55.004" v="3785" actId="1076"/>
          <ac:spMkLst>
            <pc:docMk/>
            <pc:sldMk cId="2585873532" sldId="257"/>
            <ac:spMk id="13" creationId="{7392DC31-443E-43FD-B44D-27601BFCEC88}"/>
          </ac:spMkLst>
        </pc:spChg>
        <pc:spChg chg="mod">
          <ac:chgData name="Robert Campbell" userId="fe7321fe-6282-45ba-a57d-cd4525c5f41b" providerId="ADAL" clId="{3E669226-7E22-498F-9B4E-D8F7B153AA9D}" dt="2024-09-06T07:29:41.142" v="5136" actId="2"/>
          <ac:spMkLst>
            <pc:docMk/>
            <pc:sldMk cId="2585873532" sldId="257"/>
            <ac:spMk id="17" creationId="{F0E769BF-8F26-4747-99A9-D076510F0745}"/>
          </ac:spMkLst>
        </pc:spChg>
        <pc:spChg chg="del mod">
          <ac:chgData name="Robert Campbell" userId="fe7321fe-6282-45ba-a57d-cd4525c5f41b" providerId="ADAL" clId="{3E669226-7E22-498F-9B4E-D8F7B153AA9D}" dt="2024-09-06T07:02:49.471" v="3963" actId="478"/>
          <ac:spMkLst>
            <pc:docMk/>
            <pc:sldMk cId="2585873532" sldId="257"/>
            <ac:spMk id="18" creationId="{0BC5575D-FFB7-482B-A86E-71FEC01E5B57}"/>
          </ac:spMkLst>
        </pc:spChg>
        <pc:spChg chg="add del mod">
          <ac:chgData name="Robert Campbell" userId="fe7321fe-6282-45ba-a57d-cd4525c5f41b" providerId="ADAL" clId="{3E669226-7E22-498F-9B4E-D8F7B153AA9D}" dt="2024-09-06T07:01:26.225" v="3956"/>
          <ac:spMkLst>
            <pc:docMk/>
            <pc:sldMk cId="2585873532" sldId="257"/>
            <ac:spMk id="24" creationId="{145B80B5-3F6F-42F1-BD5E-43F3A512C126}"/>
          </ac:spMkLst>
        </pc:spChg>
        <pc:spChg chg="mod">
          <ac:chgData name="Robert Campbell" userId="fe7321fe-6282-45ba-a57d-cd4525c5f41b" providerId="ADAL" clId="{3E669226-7E22-498F-9B4E-D8F7B153AA9D}" dt="2024-09-06T07:23:52.340" v="4874" actId="20577"/>
          <ac:spMkLst>
            <pc:docMk/>
            <pc:sldMk cId="2585873532" sldId="257"/>
            <ac:spMk id="26" creationId="{CE3B1115-1112-4D17-82B3-1C630BC529A6}"/>
          </ac:spMkLst>
        </pc:spChg>
        <pc:spChg chg="add mod">
          <ac:chgData name="Robert Campbell" userId="fe7321fe-6282-45ba-a57d-cd4525c5f41b" providerId="ADAL" clId="{3E669226-7E22-498F-9B4E-D8F7B153AA9D}" dt="2024-09-06T07:00:05.255" v="3875" actId="6549"/>
          <ac:spMkLst>
            <pc:docMk/>
            <pc:sldMk cId="2585873532" sldId="257"/>
            <ac:spMk id="27" creationId="{191B26CF-C5F4-4A21-A258-BB2EA3B14260}"/>
          </ac:spMkLst>
        </pc:spChg>
        <pc:spChg chg="add mod">
          <ac:chgData name="Robert Campbell" userId="fe7321fe-6282-45ba-a57d-cd4525c5f41b" providerId="ADAL" clId="{3E669226-7E22-498F-9B4E-D8F7B153AA9D}" dt="2024-09-06T07:03:59.345" v="4002" actId="313"/>
          <ac:spMkLst>
            <pc:docMk/>
            <pc:sldMk cId="2585873532" sldId="257"/>
            <ac:spMk id="28" creationId="{6207E452-28EF-4FDC-89C0-7D716C199B34}"/>
          </ac:spMkLst>
        </pc:spChg>
        <pc:graphicFrameChg chg="modGraphic">
          <ac:chgData name="Robert Campbell" userId="fe7321fe-6282-45ba-a57d-cd4525c5f41b" providerId="ADAL" clId="{3E669226-7E22-498F-9B4E-D8F7B153AA9D}" dt="2024-09-06T06:56:34.355" v="3663" actId="20577"/>
          <ac:graphicFrameMkLst>
            <pc:docMk/>
            <pc:sldMk cId="2585873532" sldId="257"/>
            <ac:graphicFrameMk id="14" creationId="{DFBCF79B-4328-4169-ACE5-73FE61EA105C}"/>
          </ac:graphicFrameMkLst>
        </pc:graphicFrameChg>
        <pc:graphicFrameChg chg="mod">
          <ac:chgData name="Robert Campbell" userId="fe7321fe-6282-45ba-a57d-cd4525c5f41b" providerId="ADAL" clId="{3E669226-7E22-498F-9B4E-D8F7B153AA9D}" dt="2024-09-06T07:34:17.720" v="5151" actId="1076"/>
          <ac:graphicFrameMkLst>
            <pc:docMk/>
            <pc:sldMk cId="2585873532" sldId="257"/>
            <ac:graphicFrameMk id="16" creationId="{30F51D18-5DB0-437F-8EC8-6C464197B800}"/>
          </ac:graphicFrameMkLst>
        </pc:graphicFrameChg>
        <pc:graphicFrameChg chg="mod modGraphic">
          <ac:chgData name="Robert Campbell" userId="fe7321fe-6282-45ba-a57d-cd4525c5f41b" providerId="ADAL" clId="{3E669226-7E22-498F-9B4E-D8F7B153AA9D}" dt="2024-09-06T06:53:54.565" v="3231" actId="931"/>
          <ac:graphicFrameMkLst>
            <pc:docMk/>
            <pc:sldMk cId="2585873532" sldId="257"/>
            <ac:graphicFrameMk id="25" creationId="{DF42D3A9-B703-43D7-BDBA-D78012CC9FB3}"/>
          </ac:graphicFrameMkLst>
        </pc:graphicFrameChg>
        <pc:picChg chg="add mod">
          <ac:chgData name="Robert Campbell" userId="fe7321fe-6282-45ba-a57d-cd4525c5f41b" providerId="ADAL" clId="{3E669226-7E22-498F-9B4E-D8F7B153AA9D}" dt="2024-09-06T06:54:30.349" v="3233" actId="1076"/>
          <ac:picMkLst>
            <pc:docMk/>
            <pc:sldMk cId="2585873532" sldId="257"/>
            <ac:picMk id="3" creationId="{6B27C5AE-E874-4D69-93A7-5FEAECF14B9E}"/>
          </ac:picMkLst>
        </pc:picChg>
        <pc:picChg chg="add mod">
          <ac:chgData name="Robert Campbell" userId="fe7321fe-6282-45ba-a57d-cd4525c5f41b" providerId="ADAL" clId="{3E669226-7E22-498F-9B4E-D8F7B153AA9D}" dt="2024-09-06T06:58:05.486" v="3709" actId="1076"/>
          <ac:picMkLst>
            <pc:docMk/>
            <pc:sldMk cId="2585873532" sldId="257"/>
            <ac:picMk id="5" creationId="{CF76A541-6C24-4705-AA40-2B3D6A8C2CAF}"/>
          </ac:picMkLst>
        </pc:picChg>
        <pc:picChg chg="del">
          <ac:chgData name="Robert Campbell" userId="fe7321fe-6282-45ba-a57d-cd4525c5f41b" providerId="ADAL" clId="{3E669226-7E22-498F-9B4E-D8F7B153AA9D}" dt="2024-09-06T07:07:29.004" v="4336" actId="478"/>
          <ac:picMkLst>
            <pc:docMk/>
            <pc:sldMk cId="2585873532" sldId="257"/>
            <ac:picMk id="7" creationId="{0B03273B-196D-47A3-9A37-E10243E56754}"/>
          </ac:picMkLst>
        </pc:picChg>
        <pc:picChg chg="add mod">
          <ac:chgData name="Robert Campbell" userId="fe7321fe-6282-45ba-a57d-cd4525c5f41b" providerId="ADAL" clId="{3E669226-7E22-498F-9B4E-D8F7B153AA9D}" dt="2024-09-06T06:59:36.725" v="3790" actId="1076"/>
          <ac:picMkLst>
            <pc:docMk/>
            <pc:sldMk cId="2585873532" sldId="257"/>
            <ac:picMk id="9" creationId="{98EEACBB-0817-4B47-9F1C-F6020C5B00CD}"/>
          </ac:picMkLst>
        </pc:picChg>
        <pc:picChg chg="del">
          <ac:chgData name="Robert Campbell" userId="fe7321fe-6282-45ba-a57d-cd4525c5f41b" providerId="ADAL" clId="{3E669226-7E22-498F-9B4E-D8F7B153AA9D}" dt="2024-09-06T07:22:17.982" v="4615" actId="478"/>
          <ac:picMkLst>
            <pc:docMk/>
            <pc:sldMk cId="2585873532" sldId="257"/>
            <ac:picMk id="10" creationId="{F1EA83C6-BB1E-46B8-A6A2-75A95B5F9D9D}"/>
          </ac:picMkLst>
        </pc:picChg>
        <pc:picChg chg="del">
          <ac:chgData name="Robert Campbell" userId="fe7321fe-6282-45ba-a57d-cd4525c5f41b" providerId="ADAL" clId="{3E669226-7E22-498F-9B4E-D8F7B153AA9D}" dt="2024-09-06T07:23:54.662" v="4875" actId="478"/>
          <ac:picMkLst>
            <pc:docMk/>
            <pc:sldMk cId="2585873532" sldId="257"/>
            <ac:picMk id="11" creationId="{F36E17E1-078B-48A2-8CB6-6693D070C837}"/>
          </ac:picMkLst>
        </pc:picChg>
        <pc:picChg chg="del">
          <ac:chgData name="Robert Campbell" userId="fe7321fe-6282-45ba-a57d-cd4525c5f41b" providerId="ADAL" clId="{3E669226-7E22-498F-9B4E-D8F7B153AA9D}" dt="2024-09-06T06:56:43.073" v="3704" actId="478"/>
          <ac:picMkLst>
            <pc:docMk/>
            <pc:sldMk cId="2585873532" sldId="257"/>
            <ac:picMk id="12" creationId="{5C6D49F5-E9B0-4350-A395-BFF537FEFDB7}"/>
          </ac:picMkLst>
        </pc:picChg>
        <pc:picChg chg="del">
          <ac:chgData name="Robert Campbell" userId="fe7321fe-6282-45ba-a57d-cd4525c5f41b" providerId="ADAL" clId="{3E669226-7E22-498F-9B4E-D8F7B153AA9D}" dt="2024-09-06T06:56:44.028" v="3705" actId="478"/>
          <ac:picMkLst>
            <pc:docMk/>
            <pc:sldMk cId="2585873532" sldId="257"/>
            <ac:picMk id="19" creationId="{DE2ECC4E-DDE8-4A66-97F9-7BD2DAEEEB88}"/>
          </ac:picMkLst>
        </pc:picChg>
        <pc:picChg chg="add mod">
          <ac:chgData name="Robert Campbell" userId="fe7321fe-6282-45ba-a57d-cd4525c5f41b" providerId="ADAL" clId="{3E669226-7E22-498F-9B4E-D8F7B153AA9D}" dt="2024-09-06T07:03:02.260" v="3966" actId="1076"/>
          <ac:picMkLst>
            <pc:docMk/>
            <pc:sldMk cId="2585873532" sldId="257"/>
            <ac:picMk id="20" creationId="{4A3E7083-9B4B-47A6-8F95-B4DD4F3A903E}"/>
          </ac:picMkLst>
        </pc:picChg>
        <pc:picChg chg="del">
          <ac:chgData name="Robert Campbell" userId="fe7321fe-6282-45ba-a57d-cd4525c5f41b" providerId="ADAL" clId="{3E669226-7E22-498F-9B4E-D8F7B153AA9D}" dt="2024-09-06T06:56:44.714" v="3706" actId="478"/>
          <ac:picMkLst>
            <pc:docMk/>
            <pc:sldMk cId="2585873532" sldId="257"/>
            <ac:picMk id="21" creationId="{96CEDCD1-E023-4E3B-B14E-8338EA3B4F2A}"/>
          </ac:picMkLst>
        </pc:picChg>
        <pc:picChg chg="add mod">
          <ac:chgData name="Robert Campbell" userId="fe7321fe-6282-45ba-a57d-cd4525c5f41b" providerId="ADAL" clId="{3E669226-7E22-498F-9B4E-D8F7B153AA9D}" dt="2024-09-06T07:03:47.310" v="3971" actId="1076"/>
          <ac:picMkLst>
            <pc:docMk/>
            <pc:sldMk cId="2585873532" sldId="257"/>
            <ac:picMk id="22" creationId="{F2E40A5A-2D6F-4F6C-957A-723C687B5B6E}"/>
          </ac:picMkLst>
        </pc:picChg>
        <pc:picChg chg="add mod">
          <ac:chgData name="Robert Campbell" userId="fe7321fe-6282-45ba-a57d-cd4525c5f41b" providerId="ADAL" clId="{3E669226-7E22-498F-9B4E-D8F7B153AA9D}" dt="2024-09-06T07:07:52.958" v="4341" actId="1076"/>
          <ac:picMkLst>
            <pc:docMk/>
            <pc:sldMk cId="2585873532" sldId="257"/>
            <ac:picMk id="29" creationId="{F32CC792-4F44-4D77-A58F-EFBBD6F29216}"/>
          </ac:picMkLst>
        </pc:picChg>
        <pc:picChg chg="add mod">
          <ac:chgData name="Robert Campbell" userId="fe7321fe-6282-45ba-a57d-cd4525c5f41b" providerId="ADAL" clId="{3E669226-7E22-498F-9B4E-D8F7B153AA9D}" dt="2024-09-06T07:22:27.520" v="4620" actId="1076"/>
          <ac:picMkLst>
            <pc:docMk/>
            <pc:sldMk cId="2585873532" sldId="257"/>
            <ac:picMk id="30" creationId="{8386E299-E94D-41DB-B488-B326B9F81D21}"/>
          </ac:picMkLst>
        </pc:picChg>
        <pc:picChg chg="add mod">
          <ac:chgData name="Robert Campbell" userId="fe7321fe-6282-45ba-a57d-cd4525c5f41b" providerId="ADAL" clId="{3E669226-7E22-498F-9B4E-D8F7B153AA9D}" dt="2024-09-06T07:24:09.606" v="4878" actId="1076"/>
          <ac:picMkLst>
            <pc:docMk/>
            <pc:sldMk cId="2585873532" sldId="257"/>
            <ac:picMk id="31" creationId="{DD61AF58-7E8E-42FF-BBF6-2F47084A5A45}"/>
          </ac:picMkLst>
        </pc:picChg>
      </pc:sldChg>
      <pc:sldChg chg="addSp modSp">
        <pc:chgData name="Robert Campbell" userId="fe7321fe-6282-45ba-a57d-cd4525c5f41b" providerId="ADAL" clId="{3E669226-7E22-498F-9B4E-D8F7B153AA9D}" dt="2024-09-06T07:26:13.343" v="4885" actId="1076"/>
        <pc:sldMkLst>
          <pc:docMk/>
          <pc:sldMk cId="3192056763" sldId="258"/>
        </pc:sldMkLst>
        <pc:picChg chg="add mod">
          <ac:chgData name="Robert Campbell" userId="fe7321fe-6282-45ba-a57d-cd4525c5f41b" providerId="ADAL" clId="{3E669226-7E22-498F-9B4E-D8F7B153AA9D}" dt="2024-09-06T07:26:13.343" v="4885" actId="1076"/>
          <ac:picMkLst>
            <pc:docMk/>
            <pc:sldMk cId="3192056763" sldId="258"/>
            <ac:picMk id="2" creationId="{30C0328D-3931-42E3-9E7D-B9C7E8C3F4C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A0BA7562-6C37-4DAA-BB9F-614432460075}" type="datetimeFigureOut">
              <a:rPr lang="en-GB" smtClean="0"/>
              <a:t>06/09/2024</a:t>
            </a:fld>
            <a:endParaRPr lang="en-GB" dirty="0"/>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FCF8DCA7-C73B-46A8-9547-E455C7DF1341}" type="slidenum">
              <a:rPr lang="en-GB" smtClean="0"/>
              <a:t>‹#›</a:t>
            </a:fld>
            <a:endParaRPr lang="en-GB" dirty="0"/>
          </a:p>
        </p:txBody>
      </p:sp>
    </p:spTree>
    <p:extLst>
      <p:ext uri="{BB962C8B-B14F-4D97-AF65-F5344CB8AC3E}">
        <p14:creationId xmlns:p14="http://schemas.microsoft.com/office/powerpoint/2010/main" val="1061138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F8DCA7-C73B-46A8-9547-E455C7DF1341}" type="slidenum">
              <a:rPr lang="en-GB" smtClean="0"/>
              <a:t>1</a:t>
            </a:fld>
            <a:endParaRPr lang="en-GB" dirty="0"/>
          </a:p>
        </p:txBody>
      </p:sp>
    </p:spTree>
    <p:extLst>
      <p:ext uri="{BB962C8B-B14F-4D97-AF65-F5344CB8AC3E}">
        <p14:creationId xmlns:p14="http://schemas.microsoft.com/office/powerpoint/2010/main" val="2307565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202680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821165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61572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77764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630621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39591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40953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1610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33517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0292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06/09/2024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1253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21432DB-01B2-4344-97B9-4ADADA0E62E9}" type="datetimeFigureOut">
              <a:rPr lang="en-GB" smtClean="0"/>
              <a:t>06/09/2024</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87F90A3-F0AD-427A-A0F8-F795036EA3F0}" type="slidenum">
              <a:rPr lang="en-GB" smtClean="0"/>
              <a:t>‹#›</a:t>
            </a:fld>
            <a:endParaRPr lang="en-GB" dirty="0"/>
          </a:p>
        </p:txBody>
      </p:sp>
    </p:spTree>
    <p:extLst>
      <p:ext uri="{BB962C8B-B14F-4D97-AF65-F5344CB8AC3E}">
        <p14:creationId xmlns:p14="http://schemas.microsoft.com/office/powerpoint/2010/main" val="1082251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5.PNG"/><Relationship Id="rId5" Type="http://schemas.openxmlformats.org/officeDocument/2006/relationships/image" Target="../media/image3.jpeg"/><Relationship Id="rId10" Type="http://schemas.openxmlformats.org/officeDocument/2006/relationships/image" Target="../media/image70.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3">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sp>
        <p:nvSpPr>
          <p:cNvPr id="5" name="TextBox 4">
            <a:extLst>
              <a:ext uri="{FF2B5EF4-FFF2-40B4-BE49-F238E27FC236}">
                <a16:creationId xmlns:a16="http://schemas.microsoft.com/office/drawing/2014/main" id="{721A87DF-2F89-4205-9FF7-013EC3C4BABD}"/>
              </a:ext>
            </a:extLst>
          </p:cNvPr>
          <p:cNvSpPr txBox="1"/>
          <p:nvPr/>
        </p:nvSpPr>
        <p:spPr>
          <a:xfrm>
            <a:off x="0" y="1033670"/>
            <a:ext cx="6858000" cy="584775"/>
          </a:xfrm>
          <a:prstGeom prst="rect">
            <a:avLst/>
          </a:prstGeom>
          <a:noFill/>
        </p:spPr>
        <p:txBody>
          <a:bodyPr wrap="square" rtlCol="0">
            <a:spAutoFit/>
          </a:bodyPr>
          <a:lstStyle/>
          <a:p>
            <a:pPr algn="ctr"/>
            <a:r>
              <a:rPr lang="en-GB" sz="1600" b="1" dirty="0">
                <a:latin typeface="Twinkl Cursive Unlooped" panose="02000000000000000000" pitchFamily="2" charset="0"/>
              </a:rPr>
              <a:t>CLAREMONT PRIMARY SCHOOL NEWSLETTER</a:t>
            </a:r>
            <a:endParaRPr lang="en-GB" sz="1600" dirty="0">
              <a:latin typeface="Twinkl Cursive Unlooped" panose="02000000000000000000" pitchFamily="2" charset="0"/>
            </a:endParaRPr>
          </a:p>
          <a:p>
            <a:pPr algn="ctr"/>
            <a:r>
              <a:rPr lang="en-GB" sz="1600" b="1" dirty="0">
                <a:latin typeface="Twinkl Cursive Unlooped" panose="02000000000000000000" pitchFamily="2" charset="0"/>
              </a:rPr>
              <a:t>FRIDAY 6</a:t>
            </a:r>
            <a:r>
              <a:rPr lang="en-GB" sz="1600" b="1" baseline="30000" dirty="0">
                <a:latin typeface="Twinkl Cursive Unlooped" panose="02000000000000000000" pitchFamily="2" charset="0"/>
              </a:rPr>
              <a:t>th</a:t>
            </a:r>
            <a:r>
              <a:rPr lang="en-GB" sz="1600" b="1" dirty="0">
                <a:latin typeface="Twinkl Cursive Unlooped" panose="02000000000000000000" pitchFamily="2" charset="0"/>
              </a:rPr>
              <a:t> SEPTEMBER 2024</a:t>
            </a:r>
            <a:endParaRPr lang="en-GB" sz="1600" dirty="0">
              <a:latin typeface="Twinkl Cursive Unlooped" panose="02000000000000000000" pitchFamily="2" charset="0"/>
            </a:endParaRPr>
          </a:p>
        </p:txBody>
      </p:sp>
      <p:graphicFrame>
        <p:nvGraphicFramePr>
          <p:cNvPr id="7" name="Table 6">
            <a:extLst>
              <a:ext uri="{FF2B5EF4-FFF2-40B4-BE49-F238E27FC236}">
                <a16:creationId xmlns:a16="http://schemas.microsoft.com/office/drawing/2014/main" id="{E2A12EDD-39E0-403D-97AA-CB05A2791E7E}"/>
              </a:ext>
            </a:extLst>
          </p:cNvPr>
          <p:cNvGraphicFramePr>
            <a:graphicFrameLocks noGrp="1"/>
          </p:cNvGraphicFramePr>
          <p:nvPr>
            <p:extLst>
              <p:ext uri="{D42A27DB-BD31-4B8C-83A1-F6EECF244321}">
                <p14:modId xmlns:p14="http://schemas.microsoft.com/office/powerpoint/2010/main" val="634209108"/>
              </p:ext>
            </p:extLst>
          </p:nvPr>
        </p:nvGraphicFramePr>
        <p:xfrm>
          <a:off x="147998" y="1592451"/>
          <a:ext cx="3281002" cy="6510973"/>
        </p:xfrm>
        <a:graphic>
          <a:graphicData uri="http://schemas.openxmlformats.org/drawingml/2006/table">
            <a:tbl>
              <a:tblPr firstRow="1" firstCol="1" bandRow="1"/>
              <a:tblGrid>
                <a:gridCol w="3281002">
                  <a:extLst>
                    <a:ext uri="{9D8B030D-6E8A-4147-A177-3AD203B41FA5}">
                      <a16:colId xmlns:a16="http://schemas.microsoft.com/office/drawing/2014/main" val="368899315"/>
                    </a:ext>
                  </a:extLst>
                </a:gridCol>
              </a:tblGrid>
              <a:tr h="6503991">
                <a:tc>
                  <a:txBody>
                    <a:bodyPr/>
                    <a:lstStyle/>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Dear Parents and Carers,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Welcome back to a New Year at Claremont.  I hope that you all had a good break and are looking forward to the new school year as much as I am.</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Following a year of disappointing academic outcomes and low school attendance, we start the year with a new teaching team, a revised curriculum and high hopes and expectations for the coming year.  It is absolutely essential that your child attends school every day that they possibly can.  There is new guidance from the government aimed at improving attendance nationally and it is something that we must make improvements on.  School attendance is linked to attainment – if your child is not in school for whatever reason, they are missing out on their learning so we must all make every effort to ensure that your child does not miss any time at school.</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We are reviewing our school’s behaviour and relationships policy this term so that we can continue to build Claremont to be that wonderful, safe and caring environment where everyone can thrive and we need your help and support to do this.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 am looking forward to a super year, filled with fun and learning.</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Best wishes,</a:t>
                      </a:r>
                    </a:p>
                    <a:p>
                      <a:pPr>
                        <a:lnSpc>
                          <a:spcPct val="115000"/>
                        </a:lnSpc>
                        <a:spcAft>
                          <a:spcPts val="0"/>
                        </a:spcAft>
                      </a:pPr>
                      <a:endParaRPr lang="en-GB" sz="1200"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Headteacher</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3" name="Table 12">
            <a:extLst>
              <a:ext uri="{FF2B5EF4-FFF2-40B4-BE49-F238E27FC236}">
                <a16:creationId xmlns:a16="http://schemas.microsoft.com/office/drawing/2014/main" id="{2662489E-2E9B-4E21-B214-950E2993A6C8}"/>
              </a:ext>
            </a:extLst>
          </p:cNvPr>
          <p:cNvGraphicFramePr>
            <a:graphicFrameLocks noGrp="1"/>
          </p:cNvGraphicFramePr>
          <p:nvPr>
            <p:extLst>
              <p:ext uri="{D42A27DB-BD31-4B8C-83A1-F6EECF244321}">
                <p14:modId xmlns:p14="http://schemas.microsoft.com/office/powerpoint/2010/main" val="4120892984"/>
              </p:ext>
            </p:extLst>
          </p:nvPr>
        </p:nvGraphicFramePr>
        <p:xfrm>
          <a:off x="145774" y="8168318"/>
          <a:ext cx="3283226" cy="743429"/>
        </p:xfrm>
        <a:graphic>
          <a:graphicData uri="http://schemas.openxmlformats.org/drawingml/2006/table">
            <a:tbl>
              <a:tblPr firstRow="1" firstCol="1" bandRow="1"/>
              <a:tblGrid>
                <a:gridCol w="3283226">
                  <a:extLst>
                    <a:ext uri="{9D8B030D-6E8A-4147-A177-3AD203B41FA5}">
                      <a16:colId xmlns:a16="http://schemas.microsoft.com/office/drawing/2014/main" val="368899315"/>
                    </a:ext>
                  </a:extLst>
                </a:gridCol>
              </a:tblGrid>
              <a:tr h="743429">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Attendance:</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Our attendance target is 97%</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Last year’s attendance was: 92.5%</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4245121567"/>
              </p:ext>
            </p:extLst>
          </p:nvPr>
        </p:nvGraphicFramePr>
        <p:xfrm>
          <a:off x="3494299" y="1593815"/>
          <a:ext cx="3283200" cy="1884109"/>
        </p:xfrm>
        <a:graphic>
          <a:graphicData uri="http://schemas.openxmlformats.org/drawingml/2006/table">
            <a:tbl>
              <a:tblPr firstRow="1" firstCol="1" bandRow="1"/>
              <a:tblGrid>
                <a:gridCol w="3283200">
                  <a:extLst>
                    <a:ext uri="{9D8B030D-6E8A-4147-A177-3AD203B41FA5}">
                      <a16:colId xmlns:a16="http://schemas.microsoft.com/office/drawing/2014/main" val="368899315"/>
                    </a:ext>
                  </a:extLst>
                </a:gridCol>
              </a:tblGrid>
              <a:tr h="1061609">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Dates for your diary:</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9</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September:After school clubs begin.  Nottingham Forest working in school</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Music Camp</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13</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September: Year 3 swimming/ Year 4 Music Hub</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16</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September: Year 6 transition meeting in 6OG </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22</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nd</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October: Half Term Holiday starts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3307020976"/>
              </p:ext>
            </p:extLst>
          </p:nvPr>
        </p:nvGraphicFramePr>
        <p:xfrm>
          <a:off x="14079" y="9064936"/>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269564">
                <a:tc>
                  <a:txBody>
                    <a:bodyPr/>
                    <a:lstStyle/>
                    <a:p>
                      <a:pPr algn="ctr">
                        <a:lnSpc>
                          <a:spcPct val="115000"/>
                        </a:lnSpc>
                        <a:spcAft>
                          <a:spcPts val="0"/>
                        </a:spcAft>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We believe that safeguarding children is everyone’s responsibility. At Claremont, we are committed to keeping our children safe from harm. Mr Campbell, Miss Davis , Mrs Cutler and Mrs Khan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pic>
        <p:nvPicPr>
          <p:cNvPr id="1032" name="Picture 8" descr="Autumn 2020 diary dates | Hamilton Academy">
            <a:extLst>
              <a:ext uri="{FF2B5EF4-FFF2-40B4-BE49-F238E27FC236}">
                <a16:creationId xmlns:a16="http://schemas.microsoft.com/office/drawing/2014/main" id="{FE4671F4-6AF6-499B-B3E9-2DD3F87D0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6297" y="1090004"/>
            <a:ext cx="1118034" cy="69067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Every Day Counts – School Attendance – Herne Hill Primary School">
            <a:extLst>
              <a:ext uri="{FF2B5EF4-FFF2-40B4-BE49-F238E27FC236}">
                <a16:creationId xmlns:a16="http://schemas.microsoft.com/office/drawing/2014/main" id="{65B042C7-595E-4145-AED7-95191E8A530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500" t="17088" r="11750" b="16516"/>
          <a:stretch/>
        </p:blipFill>
        <p:spPr bwMode="auto">
          <a:xfrm>
            <a:off x="2481128" y="7998721"/>
            <a:ext cx="819071" cy="36408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09C78404-F457-43B2-9D6B-8521924E213E}"/>
              </a:ext>
            </a:extLst>
          </p:cNvPr>
          <p:cNvSpPr txBox="1"/>
          <p:nvPr/>
        </p:nvSpPr>
        <p:spPr>
          <a:xfrm>
            <a:off x="3493084" y="3570690"/>
            <a:ext cx="3283200" cy="4524315"/>
          </a:xfrm>
          <a:prstGeom prst="rect">
            <a:avLst/>
          </a:prstGeom>
          <a:noFill/>
          <a:ln w="38100">
            <a:solidFill>
              <a:srgbClr val="FF0000"/>
            </a:solidFill>
          </a:ln>
        </p:spPr>
        <p:txBody>
          <a:bodyPr wrap="square" rtlCol="0">
            <a:spAutoFit/>
          </a:bodyPr>
          <a:lstStyle/>
          <a:p>
            <a:r>
              <a:rPr lang="en-GB" sz="1200" b="1" dirty="0">
                <a:latin typeface="Twinkl Cursive Unlooped" panose="02000000000000000000" pitchFamily="2" charset="0"/>
              </a:rPr>
              <a:t>After school clubs and wraparound provision</a:t>
            </a:r>
          </a:p>
          <a:p>
            <a:r>
              <a:rPr lang="en-GB" sz="1200" dirty="0">
                <a:latin typeface="Twinkl Cursive Unlooped" panose="02000000000000000000" pitchFamily="2" charset="0"/>
              </a:rPr>
              <a:t>This term we have a number of after school clubs starting.  This is the first year since COVID that we have offered a full range of clubs and so far the demand has been high.  These clubs are being run by teachers and support staff and are aimed at providing different sporting, creative and collaborative experiences for our children.  Demand has been high this time around but there will an opportunity again after half term.</a:t>
            </a:r>
          </a:p>
          <a:p>
            <a:r>
              <a:rPr lang="en-GB" sz="1200" dirty="0">
                <a:latin typeface="Twinkl Cursive Unlooped" panose="02000000000000000000" pitchFamily="2" charset="0"/>
              </a:rPr>
              <a:t>We also offer a breakfast club from 7.30 – 8.45 every morning.  This is a great way for the children to start their day with food, fun and social interaction.  Please contact the school office for more details if you are interested in using this facility.</a:t>
            </a:r>
          </a:p>
          <a:p>
            <a:r>
              <a:rPr lang="en-GB" sz="1200" dirty="0">
                <a:latin typeface="Twinkl Cursive Unlooped" panose="02000000000000000000" pitchFamily="2" charset="0"/>
              </a:rPr>
              <a:t>We are also pleased to continue our collaboration with The Lime Trees for after school provision.  This is booked directly with them and runs from 3.30pm until 6pm.</a:t>
            </a:r>
          </a:p>
          <a:p>
            <a:r>
              <a:rPr lang="en-GB" sz="1200" dirty="0">
                <a:latin typeface="Twinkl Cursive Unlooped" panose="02000000000000000000" pitchFamily="2" charset="0"/>
              </a:rPr>
              <a:t>We will also be running the holiday club during the second week of half term in October.  Watch out for more details.</a:t>
            </a:r>
          </a:p>
        </p:txBody>
      </p:sp>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613B33BB-5039-42DF-BFE1-010DE4344572}"/>
                  </a:ext>
                </a:extLst>
              </p:cNvPr>
              <p:cNvGraphicFramePr>
                <a:graphicFrameLocks noChangeAspect="1"/>
              </p:cNvGraphicFramePr>
              <p:nvPr>
                <p:extLst>
                  <p:ext uri="{D42A27DB-BD31-4B8C-83A1-F6EECF244321}">
                    <p14:modId xmlns:p14="http://schemas.microsoft.com/office/powerpoint/2010/main" val="2978028501"/>
                  </p:ext>
                </p:extLst>
              </p:nvPr>
            </p:nvGraphicFramePr>
            <p:xfrm>
              <a:off x="10433050" y="2520950"/>
              <a:ext cx="1714500" cy="2476500"/>
            </p:xfrm>
            <a:graphic>
              <a:graphicData uri="http://schemas.microsoft.com/office/powerpoint/2016/slidezoom">
                <pslz:sldZm>
                  <pslz:sldZmObj sldId="257" cId="2585873532">
                    <pslz:zmPr id="{B3898734-CFD6-41A5-8BDD-E105A30032D1}" returnToParent="0" transitionDur="1000">
                      <p166:blipFill xmlns:p166="http://schemas.microsoft.com/office/powerpoint/2016/6/main">
                        <a:blip r:embed="rId6"/>
                        <a:stretch>
                          <a:fillRect/>
                        </a:stretch>
                      </p166:blipFill>
                      <p166:spPr xmlns:p166="http://schemas.microsoft.com/office/powerpoint/2016/6/main">
                        <a:xfrm>
                          <a:off x="0" y="0"/>
                          <a:ext cx="1714500" cy="2476500"/>
                        </a:xfrm>
                        <a:prstGeom prst="rect">
                          <a:avLst/>
                        </a:prstGeom>
                        <a:ln w="3175">
                          <a:solidFill>
                            <a:prstClr val="ltGray"/>
                          </a:solidFill>
                        </a:ln>
                      </p166:spPr>
                    </pslz:zmPr>
                  </pslz:sldZmObj>
                </pslz:sldZm>
              </a:graphicData>
            </a:graphic>
          </p:graphicFrame>
        </mc:Choice>
        <mc:Fallback xmlns="">
          <p:pic>
            <p:nvPicPr>
              <p:cNvPr id="3" name="Slide Zoom 2">
                <a:extLst>
                  <a:ext uri="{FF2B5EF4-FFF2-40B4-BE49-F238E27FC236}">
                    <a16:creationId xmlns:a16="http://schemas.microsoft.com/office/drawing/2014/main" id="{613B33BB-5039-42DF-BFE1-010DE4344572}"/>
                  </a:ext>
                </a:extLst>
              </p:cNvPr>
              <p:cNvPicPr>
                <a:picLocks noGrp="1" noRot="1" noChangeAspect="1" noMove="1" noResize="1" noEditPoints="1" noAdjustHandles="1" noChangeArrowheads="1" noChangeShapeType="1"/>
              </p:cNvPicPr>
              <p:nvPr/>
            </p:nvPicPr>
            <p:blipFill>
              <a:blip r:embed="rId10"/>
              <a:stretch>
                <a:fillRect/>
              </a:stretch>
            </p:blipFill>
            <p:spPr>
              <a:xfrm>
                <a:off x="10433050" y="2520950"/>
                <a:ext cx="1714500" cy="2476500"/>
              </a:xfrm>
              <a:prstGeom prst="rect">
                <a:avLst/>
              </a:prstGeom>
              <a:ln w="3175">
                <a:solidFill>
                  <a:prstClr val="ltGray"/>
                </a:solidFill>
              </a:ln>
            </p:spPr>
          </p:pic>
        </mc:Fallback>
      </mc:AlternateContent>
      <p:sp>
        <p:nvSpPr>
          <p:cNvPr id="2" name="TextBox 1">
            <a:extLst>
              <a:ext uri="{FF2B5EF4-FFF2-40B4-BE49-F238E27FC236}">
                <a16:creationId xmlns:a16="http://schemas.microsoft.com/office/drawing/2014/main" id="{04AE365D-DF6E-4609-9693-F50CDBD90217}"/>
              </a:ext>
            </a:extLst>
          </p:cNvPr>
          <p:cNvSpPr txBox="1"/>
          <p:nvPr/>
        </p:nvSpPr>
        <p:spPr>
          <a:xfrm>
            <a:off x="3493084" y="8221843"/>
            <a:ext cx="3283226" cy="646331"/>
          </a:xfrm>
          <a:prstGeom prst="rect">
            <a:avLst/>
          </a:prstGeom>
          <a:noFill/>
          <a:ln w="38100">
            <a:solidFill>
              <a:srgbClr val="FF0000"/>
            </a:solidFill>
          </a:ln>
        </p:spPr>
        <p:txBody>
          <a:bodyPr wrap="square" rtlCol="0">
            <a:spAutoFit/>
          </a:bodyPr>
          <a:lstStyle/>
          <a:p>
            <a:r>
              <a:rPr lang="en-GB" sz="1200" b="1" dirty="0">
                <a:latin typeface="Twinkl Cursive Unlooped" panose="02000000000000000000" pitchFamily="2" charset="0"/>
              </a:rPr>
              <a:t>Thought of the week: </a:t>
            </a:r>
            <a:r>
              <a:rPr lang="en-GB" sz="1200" dirty="0">
                <a:latin typeface="Twinkl Cursive Unlooped" panose="02000000000000000000" pitchFamily="2" charset="0"/>
              </a:rPr>
              <a:t>““Success is the sum of small efforts, repeated day in and day out.” — Robert Collier</a:t>
            </a:r>
          </a:p>
        </p:txBody>
      </p:sp>
      <p:pic>
        <p:nvPicPr>
          <p:cNvPr id="10" name="Picture 9">
            <a:extLst>
              <a:ext uri="{FF2B5EF4-FFF2-40B4-BE49-F238E27FC236}">
                <a16:creationId xmlns:a16="http://schemas.microsoft.com/office/drawing/2014/main" id="{FBD5CE96-2F10-4C88-88D9-EE81ED645EF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77900" y="7600471"/>
            <a:ext cx="1164666" cy="327502"/>
          </a:xfrm>
          <a:prstGeom prst="rect">
            <a:avLst/>
          </a:prstGeom>
        </p:spPr>
      </p:pic>
    </p:spTree>
    <p:extLst>
      <p:ext uri="{BB962C8B-B14F-4D97-AF65-F5344CB8AC3E}">
        <p14:creationId xmlns:p14="http://schemas.microsoft.com/office/powerpoint/2010/main" val="154318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2">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1063518301"/>
              </p:ext>
            </p:extLst>
          </p:nvPr>
        </p:nvGraphicFramePr>
        <p:xfrm>
          <a:off x="61614" y="1092497"/>
          <a:ext cx="3766205" cy="7887588"/>
        </p:xfrm>
        <a:graphic>
          <a:graphicData uri="http://schemas.openxmlformats.org/drawingml/2006/table">
            <a:tbl>
              <a:tblPr firstRow="1" firstCol="1" bandRow="1"/>
              <a:tblGrid>
                <a:gridCol w="3766205">
                  <a:extLst>
                    <a:ext uri="{9D8B030D-6E8A-4147-A177-3AD203B41FA5}">
                      <a16:colId xmlns:a16="http://schemas.microsoft.com/office/drawing/2014/main" val="368899315"/>
                    </a:ext>
                  </a:extLst>
                </a:gridCol>
              </a:tblGrid>
              <a:tr h="7887588">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What have we been learning this week?</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All of our classes have been enjoying settling into new routines and meeting their new teachers and classmates.  This is a really important time of the year as expectations are set, relationships are formed and the children (and teachers!) get back into the routine of school after the long summer break.  A picture paints a thousand words so I thought that I would share some images with you from this week’s activities.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15567518"/>
              </p:ext>
            </p:extLst>
          </p:nvPr>
        </p:nvGraphicFramePr>
        <p:xfrm>
          <a:off x="14079" y="9064936"/>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0">
                <a:tc>
                  <a:txBody>
                    <a:bodyPr/>
                    <a:lstStyle/>
                    <a:p>
                      <a:pPr algn="ctr">
                        <a:lnSpc>
                          <a:spcPct val="115000"/>
                        </a:lnSpc>
                        <a:spcAft>
                          <a:spcPts val="0"/>
                        </a:spcAft>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We believe that safeguarding children is everyone’s responsibility. At Claremont, we are committed to keeping our children safe from harm. Mr Campbell, Miss Davis , Mrs Cutler and Mrs Khan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graphicFrame>
        <p:nvGraphicFramePr>
          <p:cNvPr id="16" name="Table 15">
            <a:extLst>
              <a:ext uri="{FF2B5EF4-FFF2-40B4-BE49-F238E27FC236}">
                <a16:creationId xmlns:a16="http://schemas.microsoft.com/office/drawing/2014/main" id="{30F51D18-5DB0-437F-8EC8-6C464197B800}"/>
              </a:ext>
            </a:extLst>
          </p:cNvPr>
          <p:cNvGraphicFramePr>
            <a:graphicFrameLocks noGrp="1"/>
          </p:cNvGraphicFramePr>
          <p:nvPr>
            <p:extLst>
              <p:ext uri="{D42A27DB-BD31-4B8C-83A1-F6EECF244321}">
                <p14:modId xmlns:p14="http://schemas.microsoft.com/office/powerpoint/2010/main" val="264570097"/>
              </p:ext>
            </p:extLst>
          </p:nvPr>
        </p:nvGraphicFramePr>
        <p:xfrm>
          <a:off x="3932205" y="1079032"/>
          <a:ext cx="2864181" cy="5199485"/>
        </p:xfrm>
        <a:graphic>
          <a:graphicData uri="http://schemas.openxmlformats.org/drawingml/2006/table">
            <a:tbl>
              <a:tblPr firstRow="1" firstCol="1" bandRow="1"/>
              <a:tblGrid>
                <a:gridCol w="2864181">
                  <a:extLst>
                    <a:ext uri="{9D8B030D-6E8A-4147-A177-3AD203B41FA5}">
                      <a16:colId xmlns:a16="http://schemas.microsoft.com/office/drawing/2014/main" val="368899315"/>
                    </a:ext>
                  </a:extLst>
                </a:gridCol>
              </a:tblGrid>
              <a:tr h="5199485">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Recommended Reads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sp>
        <p:nvSpPr>
          <p:cNvPr id="6" name="TextBox 5">
            <a:extLst>
              <a:ext uri="{FF2B5EF4-FFF2-40B4-BE49-F238E27FC236}">
                <a16:creationId xmlns:a16="http://schemas.microsoft.com/office/drawing/2014/main" id="{F29B0A49-526E-47B8-9C65-CB6CB9FD10D1}"/>
              </a:ext>
            </a:extLst>
          </p:cNvPr>
          <p:cNvSpPr txBox="1"/>
          <p:nvPr/>
        </p:nvSpPr>
        <p:spPr>
          <a:xfrm>
            <a:off x="3979710" y="1280348"/>
            <a:ext cx="1761200" cy="1200329"/>
          </a:xfrm>
          <a:prstGeom prst="rect">
            <a:avLst/>
          </a:prstGeom>
          <a:noFill/>
        </p:spPr>
        <p:txBody>
          <a:bodyPr wrap="square" rtlCol="0">
            <a:spAutoFit/>
          </a:bodyPr>
          <a:lstStyle/>
          <a:p>
            <a:r>
              <a:rPr lang="en-GB" sz="1200" b="1" dirty="0">
                <a:latin typeface="Twinkl Cursive Unlooped" panose="02000000000000000000" pitchFamily="2" charset="0"/>
              </a:rPr>
              <a:t>“Where the Wild Things Are” by Maurice Sendak </a:t>
            </a:r>
            <a:r>
              <a:rPr lang="en-GB" sz="1200" dirty="0">
                <a:latin typeface="Twinkl Cursive Unlooped" panose="02000000000000000000" pitchFamily="2" charset="0"/>
              </a:rPr>
              <a:t>Max explores the kingdom of the wild things in his wolf pyjamas!</a:t>
            </a:r>
          </a:p>
        </p:txBody>
      </p:sp>
      <p:graphicFrame>
        <p:nvGraphicFramePr>
          <p:cNvPr id="25" name="Table 24">
            <a:extLst>
              <a:ext uri="{FF2B5EF4-FFF2-40B4-BE49-F238E27FC236}">
                <a16:creationId xmlns:a16="http://schemas.microsoft.com/office/drawing/2014/main" id="{DF42D3A9-B703-43D7-BDBA-D78012CC9FB3}"/>
              </a:ext>
            </a:extLst>
          </p:cNvPr>
          <p:cNvGraphicFramePr>
            <a:graphicFrameLocks noGrp="1"/>
          </p:cNvGraphicFramePr>
          <p:nvPr>
            <p:extLst>
              <p:ext uri="{D42A27DB-BD31-4B8C-83A1-F6EECF244321}">
                <p14:modId xmlns:p14="http://schemas.microsoft.com/office/powerpoint/2010/main" val="3120896437"/>
              </p:ext>
            </p:extLst>
          </p:nvPr>
        </p:nvGraphicFramePr>
        <p:xfrm>
          <a:off x="3909761" y="6420358"/>
          <a:ext cx="2919306" cy="2560320"/>
        </p:xfrm>
        <a:graphic>
          <a:graphicData uri="http://schemas.openxmlformats.org/drawingml/2006/table">
            <a:tbl>
              <a:tblPr firstRow="1" firstCol="1" bandRow="1"/>
              <a:tblGrid>
                <a:gridCol w="2919306">
                  <a:extLst>
                    <a:ext uri="{9D8B030D-6E8A-4147-A177-3AD203B41FA5}">
                      <a16:colId xmlns:a16="http://schemas.microsoft.com/office/drawing/2014/main" val="368899315"/>
                    </a:ext>
                  </a:extLst>
                </a:gridCol>
              </a:tblGrid>
              <a:tr h="2101342">
                <a:tc>
                  <a:txBody>
                    <a:bodyPr/>
                    <a:lstStyle/>
                    <a:p>
                      <a:r>
                        <a:rPr lang="en-GB" sz="1200" b="1" u="sng" dirty="0">
                          <a:effectLst/>
                          <a:latin typeface="Twinkl Cursive Unlooped" panose="02000000000000000000" pitchFamily="2" charset="0"/>
                          <a:cs typeface="Arial" panose="020B0604020202020204" pitchFamily="34" charset="0"/>
                        </a:rPr>
                        <a:t>Car Parking at drop off and pick up</a:t>
                      </a:r>
                    </a:p>
                    <a:p>
                      <a:r>
                        <a:rPr lang="en-GB" sz="1200" b="0" u="none" dirty="0">
                          <a:effectLst/>
                          <a:latin typeface="Twinkl Cursive Unlooped" panose="02000000000000000000" pitchFamily="2" charset="0"/>
                          <a:cs typeface="Arial" panose="020B0604020202020204" pitchFamily="34" charset="0"/>
                        </a:rPr>
                        <a:t>The start and end of the school day are extremely busy as I am sure that you all know.  Please park your cars with consideration for the children, our neighbours and observing the parking restrictions around the school.  This benefits all members of our community.  Why not try parking a few streets away and walking to the school entrance?</a:t>
                      </a:r>
                    </a:p>
                    <a:p>
                      <a:endParaRPr lang="en-GB" sz="1200" b="0" u="none" dirty="0">
                        <a:effectLst/>
                        <a:latin typeface="Twinkl Cursive Unlooped" panose="02000000000000000000" pitchFamily="2" charset="0"/>
                        <a:cs typeface="Arial" panose="020B0604020202020204" pitchFamily="34" charset="0"/>
                      </a:endParaRPr>
                    </a:p>
                    <a:p>
                      <a:endParaRPr lang="en-GB" sz="1200" b="0" u="none" dirty="0">
                        <a:effectLst/>
                        <a:latin typeface="Twinkl Cursive Unlooped" panose="02000000000000000000" pitchFamily="2" charset="0"/>
                        <a:cs typeface="Arial" panose="020B0604020202020204" pitchFamily="34" charset="0"/>
                      </a:endParaRPr>
                    </a:p>
                    <a:p>
                      <a:endParaRPr lang="en-GB" sz="1200" b="0" u="none" dirty="0">
                        <a:effectLst/>
                        <a:latin typeface="Twinkl Cursive Unlooped" panose="02000000000000000000" pitchFamily="2" charset="0"/>
                        <a:cs typeface="Arial" panose="020B0604020202020204" pitchFamily="34" charset="0"/>
                      </a:endParaRPr>
                    </a:p>
                    <a:p>
                      <a:endParaRPr lang="en-GB" sz="1200" b="0" u="none" dirty="0">
                        <a:latin typeface="Twinkl Cursive Unlooped" panose="02000000000000000000" pitchFamily="2"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sp>
        <p:nvSpPr>
          <p:cNvPr id="23" name="TextBox 22">
            <a:extLst>
              <a:ext uri="{FF2B5EF4-FFF2-40B4-BE49-F238E27FC236}">
                <a16:creationId xmlns:a16="http://schemas.microsoft.com/office/drawing/2014/main" id="{F564BA7D-369F-4259-BED2-93A7CDFFC3B3}"/>
              </a:ext>
            </a:extLst>
          </p:cNvPr>
          <p:cNvSpPr txBox="1"/>
          <p:nvPr/>
        </p:nvSpPr>
        <p:spPr>
          <a:xfrm>
            <a:off x="3979709" y="2827847"/>
            <a:ext cx="1761200" cy="276999"/>
          </a:xfrm>
          <a:prstGeom prst="rect">
            <a:avLst/>
          </a:prstGeom>
          <a:noFill/>
        </p:spPr>
        <p:txBody>
          <a:bodyPr wrap="square" rtlCol="0">
            <a:spAutoFit/>
          </a:bodyPr>
          <a:lstStyle/>
          <a:p>
            <a:endParaRPr lang="en-GB" sz="1200" b="1" dirty="0">
              <a:latin typeface="Twinkl Cursive Unlooped" panose="02000000000000000000" pitchFamily="2" charset="0"/>
            </a:endParaRPr>
          </a:p>
        </p:txBody>
      </p:sp>
      <p:sp>
        <p:nvSpPr>
          <p:cNvPr id="17" name="TextBox 16">
            <a:extLst>
              <a:ext uri="{FF2B5EF4-FFF2-40B4-BE49-F238E27FC236}">
                <a16:creationId xmlns:a16="http://schemas.microsoft.com/office/drawing/2014/main" id="{F0E769BF-8F26-4747-99A9-D076510F0745}"/>
              </a:ext>
            </a:extLst>
          </p:cNvPr>
          <p:cNvSpPr txBox="1"/>
          <p:nvPr/>
        </p:nvSpPr>
        <p:spPr>
          <a:xfrm>
            <a:off x="4850395" y="2685014"/>
            <a:ext cx="1823771" cy="1015663"/>
          </a:xfrm>
          <a:prstGeom prst="rect">
            <a:avLst/>
          </a:prstGeom>
          <a:noFill/>
        </p:spPr>
        <p:txBody>
          <a:bodyPr wrap="square" rtlCol="0">
            <a:spAutoFit/>
          </a:bodyPr>
          <a:lstStyle/>
          <a:p>
            <a:r>
              <a:rPr lang="en-GB" sz="1200" b="1" dirty="0">
                <a:latin typeface="Twinkl Cursive Unlooped" panose="02000000000000000000" pitchFamily="2" charset="0"/>
              </a:rPr>
              <a:t>“Hairy Maclary from Donaldson’s Diary” by </a:t>
            </a:r>
          </a:p>
          <a:p>
            <a:r>
              <a:rPr lang="en-GB" sz="1200" dirty="0">
                <a:latin typeface="Twinkl Cursive Unlooped" panose="02000000000000000000" pitchFamily="2" charset="0"/>
              </a:rPr>
              <a:t>A small dog has a walk through town meeting lots of new friends!</a:t>
            </a:r>
          </a:p>
        </p:txBody>
      </p:sp>
      <p:sp>
        <p:nvSpPr>
          <p:cNvPr id="13" name="TextBox 12">
            <a:extLst>
              <a:ext uri="{FF2B5EF4-FFF2-40B4-BE49-F238E27FC236}">
                <a16:creationId xmlns:a16="http://schemas.microsoft.com/office/drawing/2014/main" id="{7392DC31-443E-43FD-B44D-27601BFCEC88}"/>
              </a:ext>
            </a:extLst>
          </p:cNvPr>
          <p:cNvSpPr txBox="1"/>
          <p:nvPr/>
        </p:nvSpPr>
        <p:spPr>
          <a:xfrm>
            <a:off x="326688" y="4931607"/>
            <a:ext cx="1549044" cy="830997"/>
          </a:xfrm>
          <a:prstGeom prst="rect">
            <a:avLst/>
          </a:prstGeom>
          <a:noFill/>
          <a:ln w="12700">
            <a:solidFill>
              <a:schemeClr val="tx1"/>
            </a:solidFill>
          </a:ln>
        </p:spPr>
        <p:txBody>
          <a:bodyPr wrap="square" rtlCol="0">
            <a:spAutoFit/>
          </a:bodyPr>
          <a:lstStyle/>
          <a:p>
            <a:r>
              <a:rPr lang="en-GB" sz="1200" dirty="0">
                <a:latin typeface="Twinkl Cursive Unlooped" panose="02000000000000000000" pitchFamily="2" charset="0"/>
              </a:rPr>
              <a:t>Children in Reception enjoyed playing and learning together</a:t>
            </a:r>
          </a:p>
        </p:txBody>
      </p:sp>
      <p:sp>
        <p:nvSpPr>
          <p:cNvPr id="26" name="TextBox 25">
            <a:extLst>
              <a:ext uri="{FF2B5EF4-FFF2-40B4-BE49-F238E27FC236}">
                <a16:creationId xmlns:a16="http://schemas.microsoft.com/office/drawing/2014/main" id="{CE3B1115-1112-4D17-82B3-1C630BC529A6}"/>
              </a:ext>
            </a:extLst>
          </p:cNvPr>
          <p:cNvSpPr txBox="1"/>
          <p:nvPr/>
        </p:nvSpPr>
        <p:spPr>
          <a:xfrm>
            <a:off x="3932205" y="4339525"/>
            <a:ext cx="1427195" cy="1384995"/>
          </a:xfrm>
          <a:prstGeom prst="rect">
            <a:avLst/>
          </a:prstGeom>
          <a:noFill/>
        </p:spPr>
        <p:txBody>
          <a:bodyPr wrap="square" rtlCol="0">
            <a:spAutoFit/>
          </a:bodyPr>
          <a:lstStyle/>
          <a:p>
            <a:r>
              <a:rPr lang="en-GB" sz="1200" b="1" dirty="0">
                <a:latin typeface="Twinkl Cursive Unlooped" panose="02000000000000000000" pitchFamily="2" charset="0"/>
              </a:rPr>
              <a:t>“I want my hat back” by Jon Klassen </a:t>
            </a:r>
            <a:r>
              <a:rPr lang="en-GB" sz="1200" dirty="0">
                <a:latin typeface="Twinkl Cursive Unlooped" panose="02000000000000000000" pitchFamily="2" charset="0"/>
              </a:rPr>
              <a:t>A bear sets out in search of his missing hat.  Who could be wearing it?</a:t>
            </a:r>
          </a:p>
        </p:txBody>
      </p:sp>
      <p:pic>
        <p:nvPicPr>
          <p:cNvPr id="3" name="Graphic 2" descr="Car">
            <a:extLst>
              <a:ext uri="{FF2B5EF4-FFF2-40B4-BE49-F238E27FC236}">
                <a16:creationId xmlns:a16="http://schemas.microsoft.com/office/drawing/2014/main" id="{6B27C5AE-E874-4D69-93A7-5FEAECF14B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34555" y="8168452"/>
            <a:ext cx="914400" cy="914400"/>
          </a:xfrm>
          <a:prstGeom prst="rect">
            <a:avLst/>
          </a:prstGeom>
        </p:spPr>
      </p:pic>
      <p:pic>
        <p:nvPicPr>
          <p:cNvPr id="5" name="Picture 4">
            <a:extLst>
              <a:ext uri="{FF2B5EF4-FFF2-40B4-BE49-F238E27FC236}">
                <a16:creationId xmlns:a16="http://schemas.microsoft.com/office/drawing/2014/main" id="{CF76A541-6C24-4705-AA40-2B3D6A8C2CAF}"/>
              </a:ext>
            </a:extLst>
          </p:cNvPr>
          <p:cNvPicPr>
            <a:picLocks noChangeAspect="1"/>
          </p:cNvPicPr>
          <p:nvPr/>
        </p:nvPicPr>
        <p:blipFill>
          <a:blip r:embed="rId5"/>
          <a:stretch>
            <a:fillRect/>
          </a:stretch>
        </p:blipFill>
        <p:spPr>
          <a:xfrm>
            <a:off x="255271" y="3334603"/>
            <a:ext cx="1616683" cy="1524175"/>
          </a:xfrm>
          <a:prstGeom prst="rect">
            <a:avLst/>
          </a:prstGeom>
        </p:spPr>
      </p:pic>
      <p:sp>
        <p:nvSpPr>
          <p:cNvPr id="27" name="TextBox 26">
            <a:extLst>
              <a:ext uri="{FF2B5EF4-FFF2-40B4-BE49-F238E27FC236}">
                <a16:creationId xmlns:a16="http://schemas.microsoft.com/office/drawing/2014/main" id="{191B26CF-C5F4-4A21-A258-BB2EA3B14260}"/>
              </a:ext>
            </a:extLst>
          </p:cNvPr>
          <p:cNvSpPr txBox="1"/>
          <p:nvPr/>
        </p:nvSpPr>
        <p:spPr>
          <a:xfrm>
            <a:off x="2011110" y="5096146"/>
            <a:ext cx="1549044" cy="646331"/>
          </a:xfrm>
          <a:prstGeom prst="rect">
            <a:avLst/>
          </a:prstGeom>
          <a:noFill/>
          <a:ln w="12700">
            <a:solidFill>
              <a:schemeClr val="tx1"/>
            </a:solidFill>
          </a:ln>
        </p:spPr>
        <p:txBody>
          <a:bodyPr wrap="square" rtlCol="0">
            <a:spAutoFit/>
          </a:bodyPr>
          <a:lstStyle/>
          <a:p>
            <a:r>
              <a:rPr lang="en-GB" sz="1200" dirty="0">
                <a:latin typeface="Twinkl Cursive Unlooped" panose="02000000000000000000" pitchFamily="2" charset="0"/>
              </a:rPr>
              <a:t>Year 1 were using tens frames to make number bonds to 10</a:t>
            </a:r>
          </a:p>
        </p:txBody>
      </p:sp>
      <p:sp>
        <p:nvSpPr>
          <p:cNvPr id="28" name="TextBox 27">
            <a:extLst>
              <a:ext uri="{FF2B5EF4-FFF2-40B4-BE49-F238E27FC236}">
                <a16:creationId xmlns:a16="http://schemas.microsoft.com/office/drawing/2014/main" id="{6207E452-28EF-4FDC-89C0-7D716C199B34}"/>
              </a:ext>
            </a:extLst>
          </p:cNvPr>
          <p:cNvSpPr txBox="1"/>
          <p:nvPr/>
        </p:nvSpPr>
        <p:spPr>
          <a:xfrm>
            <a:off x="326688" y="8168452"/>
            <a:ext cx="2946331" cy="646331"/>
          </a:xfrm>
          <a:prstGeom prst="rect">
            <a:avLst/>
          </a:prstGeom>
          <a:noFill/>
          <a:ln w="12700">
            <a:solidFill>
              <a:schemeClr val="tx1"/>
            </a:solidFill>
          </a:ln>
        </p:spPr>
        <p:txBody>
          <a:bodyPr wrap="square" rtlCol="0">
            <a:spAutoFit/>
          </a:bodyPr>
          <a:lstStyle/>
          <a:p>
            <a:r>
              <a:rPr lang="en-GB" sz="1200" dirty="0">
                <a:latin typeface="Twinkl Cursive Unlooped" panose="02000000000000000000" pitchFamily="2" charset="0"/>
              </a:rPr>
              <a:t>Children in Year 2 investigated a mysterious crash landing in the MUGA.  Whose footprints are these?</a:t>
            </a:r>
          </a:p>
        </p:txBody>
      </p:sp>
      <p:pic>
        <p:nvPicPr>
          <p:cNvPr id="9" name="Picture 8">
            <a:extLst>
              <a:ext uri="{FF2B5EF4-FFF2-40B4-BE49-F238E27FC236}">
                <a16:creationId xmlns:a16="http://schemas.microsoft.com/office/drawing/2014/main" id="{98EEACBB-0817-4B47-9F1C-F6020C5B00CD}"/>
              </a:ext>
            </a:extLst>
          </p:cNvPr>
          <p:cNvPicPr>
            <a:picLocks noChangeAspect="1"/>
          </p:cNvPicPr>
          <p:nvPr/>
        </p:nvPicPr>
        <p:blipFill>
          <a:blip r:embed="rId6"/>
          <a:stretch>
            <a:fillRect/>
          </a:stretch>
        </p:blipFill>
        <p:spPr>
          <a:xfrm>
            <a:off x="2060945" y="3364155"/>
            <a:ext cx="1363389" cy="1572825"/>
          </a:xfrm>
          <a:prstGeom prst="rect">
            <a:avLst/>
          </a:prstGeom>
        </p:spPr>
      </p:pic>
      <p:pic>
        <p:nvPicPr>
          <p:cNvPr id="20" name="Picture 19">
            <a:extLst>
              <a:ext uri="{FF2B5EF4-FFF2-40B4-BE49-F238E27FC236}">
                <a16:creationId xmlns:a16="http://schemas.microsoft.com/office/drawing/2014/main" id="{4A3E7083-9B4B-47A6-8F95-B4DD4F3A903E}"/>
              </a:ext>
            </a:extLst>
          </p:cNvPr>
          <p:cNvPicPr>
            <a:picLocks noChangeAspect="1"/>
          </p:cNvPicPr>
          <p:nvPr/>
        </p:nvPicPr>
        <p:blipFill>
          <a:blip r:embed="rId7"/>
          <a:stretch>
            <a:fillRect/>
          </a:stretch>
        </p:blipFill>
        <p:spPr>
          <a:xfrm>
            <a:off x="255271" y="6470502"/>
            <a:ext cx="1308031" cy="1425168"/>
          </a:xfrm>
          <a:prstGeom prst="rect">
            <a:avLst/>
          </a:prstGeom>
        </p:spPr>
      </p:pic>
      <p:pic>
        <p:nvPicPr>
          <p:cNvPr id="22" name="Picture 21">
            <a:extLst>
              <a:ext uri="{FF2B5EF4-FFF2-40B4-BE49-F238E27FC236}">
                <a16:creationId xmlns:a16="http://schemas.microsoft.com/office/drawing/2014/main" id="{F2E40A5A-2D6F-4F6C-957A-723C687B5B6E}"/>
              </a:ext>
            </a:extLst>
          </p:cNvPr>
          <p:cNvPicPr>
            <a:picLocks noChangeAspect="1"/>
          </p:cNvPicPr>
          <p:nvPr/>
        </p:nvPicPr>
        <p:blipFill>
          <a:blip r:embed="rId8"/>
          <a:stretch>
            <a:fillRect/>
          </a:stretch>
        </p:blipFill>
        <p:spPr>
          <a:xfrm>
            <a:off x="1799853" y="6420358"/>
            <a:ext cx="1308031" cy="1443344"/>
          </a:xfrm>
          <a:prstGeom prst="rect">
            <a:avLst/>
          </a:prstGeom>
        </p:spPr>
      </p:pic>
      <p:pic>
        <p:nvPicPr>
          <p:cNvPr id="29" name="Picture 28">
            <a:extLst>
              <a:ext uri="{FF2B5EF4-FFF2-40B4-BE49-F238E27FC236}">
                <a16:creationId xmlns:a16="http://schemas.microsoft.com/office/drawing/2014/main" id="{F32CC792-4F44-4D77-A58F-EFBBD6F29216}"/>
              </a:ext>
            </a:extLst>
          </p:cNvPr>
          <p:cNvPicPr>
            <a:picLocks noChangeAspect="1"/>
          </p:cNvPicPr>
          <p:nvPr/>
        </p:nvPicPr>
        <p:blipFill>
          <a:blip r:embed="rId9"/>
          <a:stretch>
            <a:fillRect/>
          </a:stretch>
        </p:blipFill>
        <p:spPr>
          <a:xfrm>
            <a:off x="5612920" y="1469301"/>
            <a:ext cx="1061246" cy="961754"/>
          </a:xfrm>
          <a:prstGeom prst="rect">
            <a:avLst/>
          </a:prstGeom>
        </p:spPr>
      </p:pic>
      <p:pic>
        <p:nvPicPr>
          <p:cNvPr id="30" name="Picture 29">
            <a:extLst>
              <a:ext uri="{FF2B5EF4-FFF2-40B4-BE49-F238E27FC236}">
                <a16:creationId xmlns:a16="http://schemas.microsoft.com/office/drawing/2014/main" id="{8386E299-E94D-41DB-B488-B326B9F81D21}"/>
              </a:ext>
            </a:extLst>
          </p:cNvPr>
          <p:cNvPicPr>
            <a:picLocks noChangeAspect="1"/>
          </p:cNvPicPr>
          <p:nvPr/>
        </p:nvPicPr>
        <p:blipFill>
          <a:blip r:embed="rId10"/>
          <a:stretch>
            <a:fillRect/>
          </a:stretch>
        </p:blipFill>
        <p:spPr>
          <a:xfrm>
            <a:off x="3967170" y="2925918"/>
            <a:ext cx="893139" cy="680976"/>
          </a:xfrm>
          <a:prstGeom prst="rect">
            <a:avLst/>
          </a:prstGeom>
        </p:spPr>
      </p:pic>
      <p:pic>
        <p:nvPicPr>
          <p:cNvPr id="31" name="Picture 30">
            <a:extLst>
              <a:ext uri="{FF2B5EF4-FFF2-40B4-BE49-F238E27FC236}">
                <a16:creationId xmlns:a16="http://schemas.microsoft.com/office/drawing/2014/main" id="{DD61AF58-7E8E-42FF-BBF6-2F47084A5A45}"/>
              </a:ext>
            </a:extLst>
          </p:cNvPr>
          <p:cNvPicPr>
            <a:picLocks noChangeAspect="1"/>
          </p:cNvPicPr>
          <p:nvPr/>
        </p:nvPicPr>
        <p:blipFill>
          <a:blip r:embed="rId11"/>
          <a:stretch>
            <a:fillRect/>
          </a:stretch>
        </p:blipFill>
        <p:spPr>
          <a:xfrm>
            <a:off x="5437162" y="4396515"/>
            <a:ext cx="996129" cy="1470094"/>
          </a:xfrm>
          <a:prstGeom prst="rect">
            <a:avLst/>
          </a:prstGeom>
        </p:spPr>
      </p:pic>
    </p:spTree>
    <p:extLst>
      <p:ext uri="{BB962C8B-B14F-4D97-AF65-F5344CB8AC3E}">
        <p14:creationId xmlns:p14="http://schemas.microsoft.com/office/powerpoint/2010/main" val="2585873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C0328D-3931-42E3-9E7D-B9C7E8C3F4C9}"/>
              </a:ext>
            </a:extLst>
          </p:cNvPr>
          <p:cNvPicPr>
            <a:picLocks noChangeAspect="1"/>
          </p:cNvPicPr>
          <p:nvPr/>
        </p:nvPicPr>
        <p:blipFill>
          <a:blip r:embed="rId2"/>
          <a:stretch>
            <a:fillRect/>
          </a:stretch>
        </p:blipFill>
        <p:spPr>
          <a:xfrm>
            <a:off x="14321" y="117126"/>
            <a:ext cx="6843679" cy="9671748"/>
          </a:xfrm>
          <a:prstGeom prst="rect">
            <a:avLst/>
          </a:prstGeom>
        </p:spPr>
      </p:pic>
    </p:spTree>
    <p:extLst>
      <p:ext uri="{BB962C8B-B14F-4D97-AF65-F5344CB8AC3E}">
        <p14:creationId xmlns:p14="http://schemas.microsoft.com/office/powerpoint/2010/main" val="31920567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7a1dc2-4202-40f6-83f6-9db34b52d492" xsi:nil="true"/>
    <lcf76f155ced4ddcb4097134ff3c332f xmlns="cd3b1a2a-7386-4412-a195-6213e494b493">
      <Terms xmlns="http://schemas.microsoft.com/office/infopath/2007/PartnerControls"/>
    </lcf76f155ced4ddcb4097134ff3c332f>
    <SharedWithUsers xmlns="227a1dc2-4202-40f6-83f6-9db34b52d492">
      <UserInfo>
        <DisplayName>Robert Campbell</DisplayName>
        <AccountId>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5259BCAC9ECC74FB13D5BA206BDF031" ma:contentTypeVersion="18" ma:contentTypeDescription="Create a new document." ma:contentTypeScope="" ma:versionID="900b4fba8a50038bf33424628e549d1f">
  <xsd:schema xmlns:xsd="http://www.w3.org/2001/XMLSchema" xmlns:xs="http://www.w3.org/2001/XMLSchema" xmlns:p="http://schemas.microsoft.com/office/2006/metadata/properties" xmlns:ns2="cd3b1a2a-7386-4412-a195-6213e494b493" xmlns:ns3="227a1dc2-4202-40f6-83f6-9db34b52d492" targetNamespace="http://schemas.microsoft.com/office/2006/metadata/properties" ma:root="true" ma:fieldsID="ed27091f1b67ec5aadad67d22e82bc8e" ns2:_="" ns3:_="">
    <xsd:import namespace="cd3b1a2a-7386-4412-a195-6213e494b493"/>
    <xsd:import namespace="227a1dc2-4202-40f6-83f6-9db34b52d49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3b1a2a-7386-4412-a195-6213e494b4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2d04bc8-63e7-4bf8-b9af-eceffafc30f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27a1dc2-4202-40f6-83f6-9db34b52d49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067666f-bdb0-47ed-99cf-67e898e8dd52}" ma:internalName="TaxCatchAll" ma:showField="CatchAllData" ma:web="227a1dc2-4202-40f6-83f6-9db34b52d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B74961-41BF-4D2C-901E-8A216EE01B7A}">
  <ds:schemaRefs>
    <ds:schemaRef ds:uri="http://schemas.microsoft.com/office/2006/metadata/properties"/>
    <ds:schemaRef ds:uri="http://schemas.microsoft.com/office/2006/documentManagement/types"/>
    <ds:schemaRef ds:uri="http://www.w3.org/XML/1998/namespace"/>
    <ds:schemaRef ds:uri="http://purl.org/dc/elements/1.1/"/>
    <ds:schemaRef ds:uri="227a1dc2-4202-40f6-83f6-9db34b52d492"/>
    <ds:schemaRef ds:uri="http://purl.org/dc/dcmitype/"/>
    <ds:schemaRef ds:uri="http://purl.org/dc/terms/"/>
    <ds:schemaRef ds:uri="http://schemas.microsoft.com/office/infopath/2007/PartnerControls"/>
    <ds:schemaRef ds:uri="http://schemas.openxmlformats.org/package/2006/metadata/core-properties"/>
    <ds:schemaRef ds:uri="cd3b1a2a-7386-4412-a195-6213e494b493"/>
  </ds:schemaRefs>
</ds:datastoreItem>
</file>

<file path=customXml/itemProps2.xml><?xml version="1.0" encoding="utf-8"?>
<ds:datastoreItem xmlns:ds="http://schemas.openxmlformats.org/officeDocument/2006/customXml" ds:itemID="{14F39A94-A321-4ACF-BE6D-2779E348160C}">
  <ds:schemaRefs>
    <ds:schemaRef ds:uri="http://schemas.microsoft.com/sharepoint/v3/contenttype/forms"/>
  </ds:schemaRefs>
</ds:datastoreItem>
</file>

<file path=customXml/itemProps3.xml><?xml version="1.0" encoding="utf-8"?>
<ds:datastoreItem xmlns:ds="http://schemas.openxmlformats.org/officeDocument/2006/customXml" ds:itemID="{34C8181C-DEC9-4FB6-BA4B-9640C480CD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3b1a2a-7386-4412-a195-6213e494b493"/>
    <ds:schemaRef ds:uri="227a1dc2-4202-40f6-83f6-9db34b52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9454</TotalTime>
  <Words>909</Words>
  <Application>Microsoft Office PowerPoint</Application>
  <PresentationFormat>A4 Paper (210x297 mm)</PresentationFormat>
  <Paragraphs>42</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Times New Roman</vt:lpstr>
      <vt:lpstr>Twinkl Cursive Unlooped</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Davis</dc:creator>
  <cp:lastModifiedBy>Robert Campbell</cp:lastModifiedBy>
  <cp:revision>322</cp:revision>
  <cp:lastPrinted>2021-10-15T10:55:28Z</cp:lastPrinted>
  <dcterms:created xsi:type="dcterms:W3CDTF">2021-09-15T19:22:46Z</dcterms:created>
  <dcterms:modified xsi:type="dcterms:W3CDTF">2024-09-06T07:35:32Z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0x01010045259BCAC9ECC74FB13D5BA206BDF031</vt:lpwstr>
  </property>
  <property fmtid="{D5CDD505-2E9C-101B-9397-08002B2CF9AE}" pid="3" name="MediaServiceImageTags">
    <vt:lpwstr/>
  </property>
</Properties>
</file>