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sldIdLst>
    <p:sldId id="256" r:id="rId5"/>
    <p:sldId id="257" r:id="rId6"/>
    <p:sldId id="258" r:id="rId7"/>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400" autoAdjust="0"/>
  </p:normalViewPr>
  <p:slideViewPr>
    <p:cSldViewPr snapToGrid="0">
      <p:cViewPr varScale="1">
        <p:scale>
          <a:sx n="72" d="100"/>
          <a:sy n="72" d="100"/>
        </p:scale>
        <p:origin x="32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 Campbell" userId="fe7321fe-6282-45ba-a57d-cd4525c5f41b" providerId="ADAL" clId="{86BEB589-9764-4672-A009-2961A1814AF9}"/>
    <pc:docChg chg="custSel modSld">
      <pc:chgData name="Robert Campbell" userId="fe7321fe-6282-45ba-a57d-cd4525c5f41b" providerId="ADAL" clId="{86BEB589-9764-4672-A009-2961A1814AF9}" dt="2026-02-13T10:52:18.107" v="5501" actId="20577"/>
      <pc:docMkLst>
        <pc:docMk/>
      </pc:docMkLst>
      <pc:sldChg chg="modSp mod">
        <pc:chgData name="Robert Campbell" userId="fe7321fe-6282-45ba-a57d-cd4525c5f41b" providerId="ADAL" clId="{86BEB589-9764-4672-A009-2961A1814AF9}" dt="2026-02-13T08:15:46.560" v="2766" actId="20577"/>
        <pc:sldMkLst>
          <pc:docMk/>
          <pc:sldMk cId="1543180730" sldId="256"/>
        </pc:sldMkLst>
        <pc:spChg chg="mod">
          <ac:chgData name="Robert Campbell" userId="fe7321fe-6282-45ba-a57d-cd4525c5f41b" providerId="ADAL" clId="{86BEB589-9764-4672-A009-2961A1814AF9}" dt="2026-02-13T07:47:26.520" v="1419" actId="20577"/>
          <ac:spMkLst>
            <pc:docMk/>
            <pc:sldMk cId="1543180730" sldId="256"/>
            <ac:spMk id="3" creationId="{D388955F-1C2B-C52C-E286-638EA3064EB1}"/>
          </ac:spMkLst>
        </pc:spChg>
        <pc:spChg chg="mod">
          <ac:chgData name="Robert Campbell" userId="fe7321fe-6282-45ba-a57d-cd4525c5f41b" providerId="ADAL" clId="{86BEB589-9764-4672-A009-2961A1814AF9}" dt="2026-02-13T07:41:53.215" v="27" actId="20577"/>
          <ac:spMkLst>
            <pc:docMk/>
            <pc:sldMk cId="1543180730" sldId="256"/>
            <ac:spMk id="5" creationId="{721A87DF-2F89-4205-9FF7-013EC3C4BABD}"/>
          </ac:spMkLst>
        </pc:spChg>
        <pc:graphicFrameChg chg="modGraphic">
          <ac:chgData name="Robert Campbell" userId="fe7321fe-6282-45ba-a57d-cd4525c5f41b" providerId="ADAL" clId="{86BEB589-9764-4672-A009-2961A1814AF9}" dt="2026-02-13T08:12:40.841" v="2636" actId="313"/>
          <ac:graphicFrameMkLst>
            <pc:docMk/>
            <pc:sldMk cId="1543180730" sldId="256"/>
            <ac:graphicFrameMk id="7" creationId="{E2A12EDD-39E0-403D-97AA-CB05A2791E7E}"/>
          </ac:graphicFrameMkLst>
        </pc:graphicFrameChg>
        <pc:graphicFrameChg chg="modGraphic">
          <ac:chgData name="Robert Campbell" userId="fe7321fe-6282-45ba-a57d-cd4525c5f41b" providerId="ADAL" clId="{86BEB589-9764-4672-A009-2961A1814AF9}" dt="2026-02-13T08:05:32.815" v="1470" actId="20577"/>
          <ac:graphicFrameMkLst>
            <pc:docMk/>
            <pc:sldMk cId="1543180730" sldId="256"/>
            <ac:graphicFrameMk id="13" creationId="{2662489E-2E9B-4E21-B214-950E2993A6C8}"/>
          </ac:graphicFrameMkLst>
        </pc:graphicFrameChg>
        <pc:graphicFrameChg chg="modGraphic">
          <ac:chgData name="Robert Campbell" userId="fe7321fe-6282-45ba-a57d-cd4525c5f41b" providerId="ADAL" clId="{86BEB589-9764-4672-A009-2961A1814AF9}" dt="2026-02-13T08:15:46.560" v="2766" actId="20577"/>
          <ac:graphicFrameMkLst>
            <pc:docMk/>
            <pc:sldMk cId="1543180730" sldId="256"/>
            <ac:graphicFrameMk id="14" creationId="{DFBCF79B-4328-4169-ACE5-73FE61EA105C}"/>
          </ac:graphicFrameMkLst>
        </pc:graphicFrameChg>
      </pc:sldChg>
      <pc:sldChg chg="addSp delSp modSp mod">
        <pc:chgData name="Robert Campbell" userId="fe7321fe-6282-45ba-a57d-cd4525c5f41b" providerId="ADAL" clId="{86BEB589-9764-4672-A009-2961A1814AF9}" dt="2026-02-13T10:52:18.107" v="5501" actId="20577"/>
        <pc:sldMkLst>
          <pc:docMk/>
          <pc:sldMk cId="2585873532" sldId="257"/>
        </pc:sldMkLst>
        <pc:spChg chg="mod">
          <ac:chgData name="Robert Campbell" userId="fe7321fe-6282-45ba-a57d-cd4525c5f41b" providerId="ADAL" clId="{86BEB589-9764-4672-A009-2961A1814AF9}" dt="2026-02-13T10:41:15.226" v="5490" actId="2"/>
          <ac:spMkLst>
            <pc:docMk/>
            <pc:sldMk cId="2585873532" sldId="257"/>
            <ac:spMk id="23" creationId="{F564BA7D-369F-4259-BED2-93A7CDFFC3B3}"/>
          </ac:spMkLst>
        </pc:spChg>
        <pc:spChg chg="mod">
          <ac:chgData name="Robert Campbell" userId="fe7321fe-6282-45ba-a57d-cd4525c5f41b" providerId="ADAL" clId="{86BEB589-9764-4672-A009-2961A1814AF9}" dt="2026-02-13T10:52:18.107" v="5501" actId="20577"/>
          <ac:spMkLst>
            <pc:docMk/>
            <pc:sldMk cId="2585873532" sldId="257"/>
            <ac:spMk id="28" creationId="{980C6826-8E87-58E1-4779-7D15CC31DE17}"/>
          </ac:spMkLst>
        </pc:spChg>
        <pc:spChg chg="mod">
          <ac:chgData name="Robert Campbell" userId="fe7321fe-6282-45ba-a57d-cd4525c5f41b" providerId="ADAL" clId="{86BEB589-9764-4672-A009-2961A1814AF9}" dt="2026-02-13T10:16:43.286" v="5480" actId="1076"/>
          <ac:spMkLst>
            <pc:docMk/>
            <pc:sldMk cId="2585873532" sldId="257"/>
            <ac:spMk id="29" creationId="{5D88A6AD-2EA6-733B-F821-CD9E13895F54}"/>
          </ac:spMkLst>
        </pc:spChg>
        <pc:graphicFrameChg chg="modGraphic">
          <ac:chgData name="Robert Campbell" userId="fe7321fe-6282-45ba-a57d-cd4525c5f41b" providerId="ADAL" clId="{86BEB589-9764-4672-A009-2961A1814AF9}" dt="2026-02-13T10:48:25.439" v="5492" actId="20577"/>
          <ac:graphicFrameMkLst>
            <pc:docMk/>
            <pc:sldMk cId="2585873532" sldId="257"/>
            <ac:graphicFrameMk id="14" creationId="{DFBCF79B-4328-4169-ACE5-73FE61EA105C}"/>
          </ac:graphicFrameMkLst>
        </pc:graphicFrameChg>
        <pc:graphicFrameChg chg="mod">
          <ac:chgData name="Robert Campbell" userId="fe7321fe-6282-45ba-a57d-cd4525c5f41b" providerId="ADAL" clId="{86BEB589-9764-4672-A009-2961A1814AF9}" dt="2026-02-13T10:51:47.746" v="5493" actId="1076"/>
          <ac:graphicFrameMkLst>
            <pc:docMk/>
            <pc:sldMk cId="2585873532" sldId="257"/>
            <ac:graphicFrameMk id="16" creationId="{30F51D18-5DB0-437F-8EC8-6C464197B800}"/>
          </ac:graphicFrameMkLst>
        </pc:graphicFrameChg>
        <pc:graphicFrameChg chg="modGraphic">
          <ac:chgData name="Robert Campbell" userId="fe7321fe-6282-45ba-a57d-cd4525c5f41b" providerId="ADAL" clId="{86BEB589-9764-4672-A009-2961A1814AF9}" dt="2026-02-13T08:23:54.037" v="3605" actId="313"/>
          <ac:graphicFrameMkLst>
            <pc:docMk/>
            <pc:sldMk cId="2585873532" sldId="257"/>
            <ac:graphicFrameMk id="25" creationId="{DF42D3A9-B703-43D7-BDBA-D78012CC9FB3}"/>
          </ac:graphicFrameMkLst>
        </pc:graphicFrameChg>
        <pc:picChg chg="add mod">
          <ac:chgData name="Robert Campbell" userId="fe7321fe-6282-45ba-a57d-cd4525c5f41b" providerId="ADAL" clId="{86BEB589-9764-4672-A009-2961A1814AF9}" dt="2026-02-13T08:25:46.496" v="3871" actId="1076"/>
          <ac:picMkLst>
            <pc:docMk/>
            <pc:sldMk cId="2585873532" sldId="257"/>
            <ac:picMk id="3" creationId="{614F6321-174D-65A9-D326-D39BD4364F2F}"/>
          </ac:picMkLst>
        </pc:picChg>
        <pc:picChg chg="del">
          <ac:chgData name="Robert Campbell" userId="fe7321fe-6282-45ba-a57d-cd4525c5f41b" providerId="ADAL" clId="{86BEB589-9764-4672-A009-2961A1814AF9}" dt="2026-02-13T08:24:21.514" v="3606" actId="478"/>
          <ac:picMkLst>
            <pc:docMk/>
            <pc:sldMk cId="2585873532" sldId="257"/>
            <ac:picMk id="5" creationId="{4FA76364-F96D-4A32-AE91-E77D6711C095}"/>
          </ac:picMkLst>
        </pc:picChg>
        <pc:picChg chg="add mod">
          <ac:chgData name="Robert Campbell" userId="fe7321fe-6282-45ba-a57d-cd4525c5f41b" providerId="ADAL" clId="{86BEB589-9764-4672-A009-2961A1814AF9}" dt="2026-02-13T08:31:02.147" v="4065" actId="1076"/>
          <ac:picMkLst>
            <pc:docMk/>
            <pc:sldMk cId="2585873532" sldId="257"/>
            <ac:picMk id="7" creationId="{D6AC3846-04FA-ADCD-B1CF-868981772E33}"/>
          </ac:picMkLst>
        </pc:picChg>
        <pc:picChg chg="del">
          <ac:chgData name="Robert Campbell" userId="fe7321fe-6282-45ba-a57d-cd4525c5f41b" providerId="ADAL" clId="{86BEB589-9764-4672-A009-2961A1814AF9}" dt="2026-02-13T08:30:51.321" v="4061" actId="478"/>
          <ac:picMkLst>
            <pc:docMk/>
            <pc:sldMk cId="2585873532" sldId="257"/>
            <ac:picMk id="9" creationId="{AC501FB5-04B3-F70F-2C01-6C8A4C2010A0}"/>
          </ac:picMkLst>
        </pc:picChg>
        <pc:picChg chg="add mod">
          <ac:chgData name="Robert Campbell" userId="fe7321fe-6282-45ba-a57d-cd4525c5f41b" providerId="ADAL" clId="{86BEB589-9764-4672-A009-2961A1814AF9}" dt="2026-02-13T10:16:46.029" v="5481" actId="1076"/>
          <ac:picMkLst>
            <pc:docMk/>
            <pc:sldMk cId="2585873532" sldId="257"/>
            <ac:picMk id="10" creationId="{337A114C-9316-73BF-C6FC-FAA859C31BCC}"/>
          </ac:picMkLst>
        </pc:picChg>
        <pc:picChg chg="add mod">
          <ac:chgData name="Robert Campbell" userId="fe7321fe-6282-45ba-a57d-cd4525c5f41b" providerId="ADAL" clId="{86BEB589-9764-4672-A009-2961A1814AF9}" dt="2026-02-13T08:42:57.053" v="5457" actId="14100"/>
          <ac:picMkLst>
            <pc:docMk/>
            <pc:sldMk cId="2585873532" sldId="257"/>
            <ac:picMk id="12" creationId="{3FD51E98-0137-86F4-AAC5-413C58058269}"/>
          </ac:picMkLst>
        </pc:picChg>
        <pc:picChg chg="del">
          <ac:chgData name="Robert Campbell" userId="fe7321fe-6282-45ba-a57d-cd4525c5f41b" providerId="ADAL" clId="{86BEB589-9764-4672-A009-2961A1814AF9}" dt="2026-02-13T08:32:58.363" v="4239" actId="478"/>
          <ac:picMkLst>
            <pc:docMk/>
            <pc:sldMk cId="2585873532" sldId="257"/>
            <ac:picMk id="13" creationId="{359F75DE-CDC5-74F3-BFB6-1DF03FF91687}"/>
          </ac:picMkLst>
        </pc:picChg>
        <pc:picChg chg="add mod">
          <ac:chgData name="Robert Campbell" userId="fe7321fe-6282-45ba-a57d-cd4525c5f41b" providerId="ADAL" clId="{86BEB589-9764-4672-A009-2961A1814AF9}" dt="2026-02-13T08:43:27.268" v="5460" actId="1076"/>
          <ac:picMkLst>
            <pc:docMk/>
            <pc:sldMk cId="2585873532" sldId="257"/>
            <ac:picMk id="18" creationId="{7BB8B071-C93F-B1B8-BD42-B7DD355FE5CF}"/>
          </ac:picMkLst>
        </pc:picChg>
        <pc:picChg chg="del">
          <ac:chgData name="Robert Campbell" userId="fe7321fe-6282-45ba-a57d-cd4525c5f41b" providerId="ADAL" clId="{86BEB589-9764-4672-A009-2961A1814AF9}" dt="2026-02-13T08:35:09.397" v="4572" actId="478"/>
          <ac:picMkLst>
            <pc:docMk/>
            <pc:sldMk cId="2585873532" sldId="257"/>
            <ac:picMk id="20" creationId="{A7E9E8FF-DCDB-1A1C-1A27-552EA979EB72}"/>
          </ac:picMkLst>
        </pc:picChg>
        <pc:picChg chg="add mod">
          <ac:chgData name="Robert Campbell" userId="fe7321fe-6282-45ba-a57d-cd4525c5f41b" providerId="ADAL" clId="{86BEB589-9764-4672-A009-2961A1814AF9}" dt="2026-02-13T08:44:08.942" v="5466" actId="1076"/>
          <ac:picMkLst>
            <pc:docMk/>
            <pc:sldMk cId="2585873532" sldId="257"/>
            <ac:picMk id="21" creationId="{46997D95-FB0B-76F3-6B8F-D6EA864091E3}"/>
          </ac:picMkLst>
        </pc:picChg>
        <pc:picChg chg="del">
          <ac:chgData name="Robert Campbell" userId="fe7321fe-6282-45ba-a57d-cd4525c5f41b" providerId="ADAL" clId="{86BEB589-9764-4672-A009-2961A1814AF9}" dt="2026-02-13T08:35:08.691" v="4571" actId="478"/>
          <ac:picMkLst>
            <pc:docMk/>
            <pc:sldMk cId="2585873532" sldId="257"/>
            <ac:picMk id="22" creationId="{EDAE9A9E-8C2D-A6A4-7542-75EBBBD5A660}"/>
          </ac:picMkLst>
        </pc:picChg>
        <pc:picChg chg="del">
          <ac:chgData name="Robert Campbell" userId="fe7321fe-6282-45ba-a57d-cd4525c5f41b" providerId="ADAL" clId="{86BEB589-9764-4672-A009-2961A1814AF9}" dt="2026-02-13T08:37:22.772" v="5104" actId="478"/>
          <ac:picMkLst>
            <pc:docMk/>
            <pc:sldMk cId="2585873532" sldId="257"/>
            <ac:picMk id="26" creationId="{CB041D4B-ED29-7459-1945-722BD7B58161}"/>
          </ac:picMkLst>
        </pc:picChg>
        <pc:picChg chg="add mod">
          <ac:chgData name="Robert Campbell" userId="fe7321fe-6282-45ba-a57d-cd4525c5f41b" providerId="ADAL" clId="{86BEB589-9764-4672-A009-2961A1814AF9}" dt="2026-02-13T08:44:49.629" v="5471" actId="1076"/>
          <ac:picMkLst>
            <pc:docMk/>
            <pc:sldMk cId="2585873532" sldId="257"/>
            <ac:picMk id="27" creationId="{014D0948-15F7-F68F-8444-8003B617FCB3}"/>
          </ac:picMkLst>
        </pc:picChg>
        <pc:picChg chg="del">
          <ac:chgData name="Robert Campbell" userId="fe7321fe-6282-45ba-a57d-cd4525c5f41b" providerId="ADAL" clId="{86BEB589-9764-4672-A009-2961A1814AF9}" dt="2026-02-13T08:37:24.660" v="5105" actId="478"/>
          <ac:picMkLst>
            <pc:docMk/>
            <pc:sldMk cId="2585873532" sldId="257"/>
            <ac:picMk id="30" creationId="{E069DF48-5070-D10C-6951-E1CCDDFB895C}"/>
          </ac:picMkLst>
        </pc:picChg>
        <pc:picChg chg="add mod">
          <ac:chgData name="Robert Campbell" userId="fe7321fe-6282-45ba-a57d-cd4525c5f41b" providerId="ADAL" clId="{86BEB589-9764-4672-A009-2961A1814AF9}" dt="2026-02-13T08:45:16.029" v="5474" actId="1076"/>
          <ac:picMkLst>
            <pc:docMk/>
            <pc:sldMk cId="2585873532" sldId="257"/>
            <ac:picMk id="32" creationId="{2088BC70-4A24-5190-B9E2-CA299BC58D42}"/>
          </ac:picMkLst>
        </pc:picChg>
        <pc:picChg chg="add mod">
          <ac:chgData name="Robert Campbell" userId="fe7321fe-6282-45ba-a57d-cd4525c5f41b" providerId="ADAL" clId="{86BEB589-9764-4672-A009-2961A1814AF9}" dt="2026-02-13T08:45:48.428" v="5479" actId="1076"/>
          <ac:picMkLst>
            <pc:docMk/>
            <pc:sldMk cId="2585873532" sldId="257"/>
            <ac:picMk id="34" creationId="{62D6DF85-075A-8ED7-90AD-B9414B319170}"/>
          </ac:picMkLst>
        </pc:picChg>
      </pc:sldChg>
      <pc:sldChg chg="addSp delSp modSp mod">
        <pc:chgData name="Robert Campbell" userId="fe7321fe-6282-45ba-a57d-cd4525c5f41b" providerId="ADAL" clId="{86BEB589-9764-4672-A009-2961A1814AF9}" dt="2026-02-13T10:40:17.963" v="5488" actId="1076"/>
        <pc:sldMkLst>
          <pc:docMk/>
          <pc:sldMk cId="238532603" sldId="258"/>
        </pc:sldMkLst>
        <pc:picChg chg="add mod">
          <ac:chgData name="Robert Campbell" userId="fe7321fe-6282-45ba-a57d-cd4525c5f41b" providerId="ADAL" clId="{86BEB589-9764-4672-A009-2961A1814AF9}" dt="2026-02-13T10:40:17.963" v="5488" actId="1076"/>
          <ac:picMkLst>
            <pc:docMk/>
            <pc:sldMk cId="238532603" sldId="258"/>
            <ac:picMk id="3" creationId="{CAA46EDF-668C-138B-3B1B-C7F58B886302}"/>
          </ac:picMkLst>
        </pc:picChg>
        <pc:picChg chg="del">
          <ac:chgData name="Robert Campbell" userId="fe7321fe-6282-45ba-a57d-cd4525c5f41b" providerId="ADAL" clId="{86BEB589-9764-4672-A009-2961A1814AF9}" dt="2026-02-13T10:36:53.963" v="5482" actId="478"/>
          <ac:picMkLst>
            <pc:docMk/>
            <pc:sldMk cId="238532603" sldId="258"/>
            <ac:picMk id="5" creationId="{AD96F6B8-CB6B-51B4-63A1-F2084CE67C8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9202" cy="512304"/>
          </a:xfrm>
          <a:prstGeom prst="rect">
            <a:avLst/>
          </a:prstGeom>
        </p:spPr>
        <p:txBody>
          <a:bodyPr vert="horz" lIns="94796" tIns="47398" rIns="94796" bIns="47398" rtlCol="0"/>
          <a:lstStyle>
            <a:lvl1pPr algn="l">
              <a:defRPr sz="1200"/>
            </a:lvl1pPr>
          </a:lstStyle>
          <a:p>
            <a:endParaRPr lang="en-GB" dirty="0"/>
          </a:p>
        </p:txBody>
      </p:sp>
      <p:sp>
        <p:nvSpPr>
          <p:cNvPr id="3" name="Date Placeholder 2"/>
          <p:cNvSpPr>
            <a:spLocks noGrp="1"/>
          </p:cNvSpPr>
          <p:nvPr>
            <p:ph type="dt" idx="1"/>
          </p:nvPr>
        </p:nvSpPr>
        <p:spPr>
          <a:xfrm>
            <a:off x="4023203" y="0"/>
            <a:ext cx="3079202" cy="512304"/>
          </a:xfrm>
          <a:prstGeom prst="rect">
            <a:avLst/>
          </a:prstGeom>
        </p:spPr>
        <p:txBody>
          <a:bodyPr vert="horz" lIns="94796" tIns="47398" rIns="94796" bIns="47398" rtlCol="0"/>
          <a:lstStyle>
            <a:lvl1pPr algn="r">
              <a:defRPr sz="1200"/>
            </a:lvl1pPr>
          </a:lstStyle>
          <a:p>
            <a:fld id="{A0BA7562-6C37-4DAA-BB9F-614432460075}" type="datetimeFigureOut">
              <a:rPr lang="en-GB" smtClean="0"/>
              <a:t>13/02/2026</a:t>
            </a:fld>
            <a:endParaRPr lang="en-GB" dirty="0"/>
          </a:p>
        </p:txBody>
      </p:sp>
      <p:sp>
        <p:nvSpPr>
          <p:cNvPr id="4" name="Slide Image Placeholder 3"/>
          <p:cNvSpPr>
            <a:spLocks noGrp="1" noRot="1" noChangeAspect="1"/>
          </p:cNvSpPr>
          <p:nvPr>
            <p:ph type="sldImg" idx="2"/>
          </p:nvPr>
        </p:nvSpPr>
        <p:spPr>
          <a:xfrm>
            <a:off x="2355850" y="1279525"/>
            <a:ext cx="2392363" cy="3454400"/>
          </a:xfrm>
          <a:prstGeom prst="rect">
            <a:avLst/>
          </a:prstGeom>
          <a:noFill/>
          <a:ln w="12700">
            <a:solidFill>
              <a:prstClr val="black"/>
            </a:solidFill>
          </a:ln>
        </p:spPr>
        <p:txBody>
          <a:bodyPr vert="horz" lIns="94796" tIns="47398" rIns="94796" bIns="47398" rtlCol="0" anchor="ctr"/>
          <a:lstStyle/>
          <a:p>
            <a:endParaRPr lang="en-GB" dirty="0"/>
          </a:p>
        </p:txBody>
      </p:sp>
      <p:sp>
        <p:nvSpPr>
          <p:cNvPr id="5" name="Notes Placeholder 4"/>
          <p:cNvSpPr>
            <a:spLocks noGrp="1"/>
          </p:cNvSpPr>
          <p:nvPr>
            <p:ph type="body" sz="quarter" idx="3"/>
          </p:nvPr>
        </p:nvSpPr>
        <p:spPr>
          <a:xfrm>
            <a:off x="710075" y="4924989"/>
            <a:ext cx="5683914" cy="4029684"/>
          </a:xfrm>
          <a:prstGeom prst="rect">
            <a:avLst/>
          </a:prstGeom>
        </p:spPr>
        <p:txBody>
          <a:bodyPr vert="horz" lIns="94796" tIns="47398" rIns="94796" bIns="4739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722309"/>
            <a:ext cx="3079202" cy="512304"/>
          </a:xfrm>
          <a:prstGeom prst="rect">
            <a:avLst/>
          </a:prstGeom>
        </p:spPr>
        <p:txBody>
          <a:bodyPr vert="horz" lIns="94796" tIns="47398" rIns="94796" bIns="47398" rtlCol="0" anchor="b"/>
          <a:lstStyle>
            <a:lvl1pPr algn="l">
              <a:defRPr sz="1200"/>
            </a:lvl1pPr>
          </a:lstStyle>
          <a:p>
            <a:endParaRPr lang="en-GB" dirty="0"/>
          </a:p>
        </p:txBody>
      </p:sp>
      <p:sp>
        <p:nvSpPr>
          <p:cNvPr id="7" name="Slide Number Placeholder 6"/>
          <p:cNvSpPr>
            <a:spLocks noGrp="1"/>
          </p:cNvSpPr>
          <p:nvPr>
            <p:ph type="sldNum" sz="quarter" idx="5"/>
          </p:nvPr>
        </p:nvSpPr>
        <p:spPr>
          <a:xfrm>
            <a:off x="4023203" y="9722309"/>
            <a:ext cx="3079202" cy="512304"/>
          </a:xfrm>
          <a:prstGeom prst="rect">
            <a:avLst/>
          </a:prstGeom>
        </p:spPr>
        <p:txBody>
          <a:bodyPr vert="horz" lIns="94796" tIns="47398" rIns="94796" bIns="47398" rtlCol="0" anchor="b"/>
          <a:lstStyle>
            <a:lvl1pPr algn="r">
              <a:defRPr sz="1200"/>
            </a:lvl1pPr>
          </a:lstStyle>
          <a:p>
            <a:fld id="{FCF8DCA7-C73B-46A8-9547-E455C7DF1341}" type="slidenum">
              <a:rPr lang="en-GB" smtClean="0"/>
              <a:t>‹#›</a:t>
            </a:fld>
            <a:endParaRPr lang="en-GB" dirty="0"/>
          </a:p>
        </p:txBody>
      </p:sp>
    </p:spTree>
    <p:extLst>
      <p:ext uri="{BB962C8B-B14F-4D97-AF65-F5344CB8AC3E}">
        <p14:creationId xmlns:p14="http://schemas.microsoft.com/office/powerpoint/2010/main" val="1061138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F8DCA7-C73B-46A8-9547-E455C7DF1341}" type="slidenum">
              <a:rPr lang="en-GB" smtClean="0"/>
              <a:t>1</a:t>
            </a:fld>
            <a:endParaRPr lang="en-GB" dirty="0"/>
          </a:p>
        </p:txBody>
      </p:sp>
    </p:spTree>
    <p:extLst>
      <p:ext uri="{BB962C8B-B14F-4D97-AF65-F5344CB8AC3E}">
        <p14:creationId xmlns:p14="http://schemas.microsoft.com/office/powerpoint/2010/main" val="2307565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202680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821165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61572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77764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630621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395918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40953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31610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33517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502924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432DB-01B2-4344-97B9-4ADADA0E62E9}" type="datetimeFigureOut">
              <a:rPr lang="en-GB" smtClean="0"/>
              <a:t>13/02/2026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87F90A3-F0AD-427A-A0F8-F795036EA3F0}" type="slidenum">
              <a:rPr lang="en-GB" smtClean="0"/>
              <a:t>‹#›</a:t>
            </a:fld>
            <a:endParaRPr lang="en-GB" dirty="0"/>
          </a:p>
        </p:txBody>
      </p:sp>
    </p:spTree>
    <p:extLst>
      <p:ext uri="{BB962C8B-B14F-4D97-AF65-F5344CB8AC3E}">
        <p14:creationId xmlns:p14="http://schemas.microsoft.com/office/powerpoint/2010/main" val="21253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21432DB-01B2-4344-97B9-4ADADA0E62E9}" type="datetimeFigureOut">
              <a:rPr lang="en-GB" smtClean="0"/>
              <a:t>13/02/2026</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87F90A3-F0AD-427A-A0F8-F795036EA3F0}" type="slidenum">
              <a:rPr lang="en-GB" smtClean="0"/>
              <a:t>‹#›</a:t>
            </a:fld>
            <a:endParaRPr lang="en-GB" dirty="0"/>
          </a:p>
        </p:txBody>
      </p:sp>
    </p:spTree>
    <p:extLst>
      <p:ext uri="{BB962C8B-B14F-4D97-AF65-F5344CB8AC3E}">
        <p14:creationId xmlns:p14="http://schemas.microsoft.com/office/powerpoint/2010/main" val="10822513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3">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sp>
        <p:nvSpPr>
          <p:cNvPr id="5" name="TextBox 4">
            <a:extLst>
              <a:ext uri="{FF2B5EF4-FFF2-40B4-BE49-F238E27FC236}">
                <a16:creationId xmlns:a16="http://schemas.microsoft.com/office/drawing/2014/main" id="{721A87DF-2F89-4205-9FF7-013EC3C4BABD}"/>
              </a:ext>
            </a:extLst>
          </p:cNvPr>
          <p:cNvSpPr txBox="1"/>
          <p:nvPr/>
        </p:nvSpPr>
        <p:spPr>
          <a:xfrm>
            <a:off x="0" y="1033670"/>
            <a:ext cx="6858000" cy="584775"/>
          </a:xfrm>
          <a:prstGeom prst="rect">
            <a:avLst/>
          </a:prstGeom>
          <a:noFill/>
        </p:spPr>
        <p:txBody>
          <a:bodyPr wrap="square" rtlCol="0">
            <a:spAutoFit/>
          </a:bodyPr>
          <a:lstStyle/>
          <a:p>
            <a:pPr algn="ctr"/>
            <a:r>
              <a:rPr lang="en-GB" sz="1600" b="1" dirty="0">
                <a:latin typeface="Twinkl Cursive Unlooped" panose="02000000000000000000" pitchFamily="2" charset="0"/>
              </a:rPr>
              <a:t>CLAREMONT PRIMARY SCHOOL NEWSLETTER</a:t>
            </a:r>
            <a:endParaRPr lang="en-GB" sz="1600" dirty="0">
              <a:latin typeface="Twinkl Cursive Unlooped" panose="02000000000000000000" pitchFamily="2" charset="0"/>
            </a:endParaRPr>
          </a:p>
          <a:p>
            <a:pPr algn="ctr"/>
            <a:r>
              <a:rPr lang="en-GB" sz="1600" b="1" dirty="0">
                <a:latin typeface="Twinkl Cursive Unlooped" panose="02000000000000000000" pitchFamily="2" charset="0"/>
              </a:rPr>
              <a:t>FRIDAY 13</a:t>
            </a:r>
            <a:r>
              <a:rPr lang="en-GB" sz="1600" b="1" baseline="30000" dirty="0">
                <a:latin typeface="Twinkl Cursive Unlooped" panose="02000000000000000000" pitchFamily="2" charset="0"/>
              </a:rPr>
              <a:t>th</a:t>
            </a:r>
            <a:r>
              <a:rPr lang="en-GB" sz="1600" b="1" dirty="0">
                <a:latin typeface="Twinkl Cursive Unlooped" panose="02000000000000000000" pitchFamily="2" charset="0"/>
              </a:rPr>
              <a:t> FEBRUARY 2026</a:t>
            </a:r>
            <a:endParaRPr lang="en-GB" sz="1600" dirty="0">
              <a:latin typeface="Twinkl Cursive Unlooped" panose="02000000000000000000" pitchFamily="2" charset="0"/>
            </a:endParaRPr>
          </a:p>
        </p:txBody>
      </p:sp>
      <p:graphicFrame>
        <p:nvGraphicFramePr>
          <p:cNvPr id="7" name="Table 6">
            <a:extLst>
              <a:ext uri="{FF2B5EF4-FFF2-40B4-BE49-F238E27FC236}">
                <a16:creationId xmlns:a16="http://schemas.microsoft.com/office/drawing/2014/main" id="{E2A12EDD-39E0-403D-97AA-CB05A2791E7E}"/>
              </a:ext>
            </a:extLst>
          </p:cNvPr>
          <p:cNvGraphicFramePr>
            <a:graphicFrameLocks noGrp="1"/>
          </p:cNvGraphicFramePr>
          <p:nvPr>
            <p:extLst>
              <p:ext uri="{D42A27DB-BD31-4B8C-83A1-F6EECF244321}">
                <p14:modId xmlns:p14="http://schemas.microsoft.com/office/powerpoint/2010/main" val="137954215"/>
              </p:ext>
            </p:extLst>
          </p:nvPr>
        </p:nvGraphicFramePr>
        <p:xfrm>
          <a:off x="172073" y="1563754"/>
          <a:ext cx="3240142" cy="6300661"/>
        </p:xfrm>
        <a:graphic>
          <a:graphicData uri="http://schemas.openxmlformats.org/drawingml/2006/table">
            <a:tbl>
              <a:tblPr firstRow="1" firstCol="1" bandRow="1"/>
              <a:tblGrid>
                <a:gridCol w="3240142">
                  <a:extLst>
                    <a:ext uri="{9D8B030D-6E8A-4147-A177-3AD203B41FA5}">
                      <a16:colId xmlns:a16="http://schemas.microsoft.com/office/drawing/2014/main" val="368899315"/>
                    </a:ext>
                  </a:extLst>
                </a:gridCol>
              </a:tblGrid>
              <a:tr h="2036573">
                <a:tc>
                  <a:txBody>
                    <a:bodyPr/>
                    <a:lstStyle/>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Dear Parents and Carers,</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We come to the end of another half term.  The days are getting longer and, although the weather has not improved noticeably we are creeping towards Spring time.  This term is the real engine house of the learning year.  It is important that the children really accelerate their learning and work hard.  To that end it is vitally important that they are brought to every session that they possibly can be.  I am aware that there is a lot if illness around at the moment, but we can administer medication in school with your permission and would encourage children with colds and sniffles to come to school.</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As we approach spring, it is important to note that next week brings Chinese New Year.  If you are celebrating I wish you all “Kung Hei Fat Choi” as we welcome the Year of the Horse.  We also welcome the start of the month of Ramadan next week.  Please accept our “Ramadan Mubarak” wishes and I hope that you have a peaceful Ramadan.</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It is half term next week and I hope that you have a relaxing and peaceful time with your families and I look forward to welcoming you all back on Monday 23</a:t>
                      </a:r>
                      <a:r>
                        <a:rPr lang="en-GB" sz="1200" baseline="30000" dirty="0">
                          <a:effectLst/>
                          <a:latin typeface="Twinkl Cursive Unlooped" panose="02000000000000000000" pitchFamily="2" charset="0"/>
                          <a:ea typeface="Calibri" panose="020F0502020204030204" pitchFamily="34" charset="0"/>
                          <a:cs typeface="Arial" panose="020B0604020202020204" pitchFamily="34" charset="0"/>
                        </a:rPr>
                        <a:t>rd</a:t>
                      </a:r>
                      <a:r>
                        <a:rPr lang="en-GB" sz="1200" dirty="0">
                          <a:effectLst/>
                          <a:latin typeface="Twinkl Cursive Unlooped" panose="02000000000000000000" pitchFamily="2" charset="0"/>
                          <a:ea typeface="Calibri" panose="020F0502020204030204" pitchFamily="34" charset="0"/>
                          <a:cs typeface="Arial" panose="020B0604020202020204" pitchFamily="34" charset="0"/>
                        </a:rPr>
                        <a:t> February.</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Best wishes,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Rob Campbell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Headteacher</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3" name="Table 12">
            <a:extLst>
              <a:ext uri="{FF2B5EF4-FFF2-40B4-BE49-F238E27FC236}">
                <a16:creationId xmlns:a16="http://schemas.microsoft.com/office/drawing/2014/main" id="{2662489E-2E9B-4E21-B214-950E2993A6C8}"/>
              </a:ext>
            </a:extLst>
          </p:cNvPr>
          <p:cNvGraphicFramePr>
            <a:graphicFrameLocks noGrp="1"/>
          </p:cNvGraphicFramePr>
          <p:nvPr>
            <p:extLst>
              <p:ext uri="{D42A27DB-BD31-4B8C-83A1-F6EECF244321}">
                <p14:modId xmlns:p14="http://schemas.microsoft.com/office/powerpoint/2010/main" val="1482128635"/>
              </p:ext>
            </p:extLst>
          </p:nvPr>
        </p:nvGraphicFramePr>
        <p:xfrm>
          <a:off x="172073" y="8135737"/>
          <a:ext cx="3223357" cy="768751"/>
        </p:xfrm>
        <a:graphic>
          <a:graphicData uri="http://schemas.openxmlformats.org/drawingml/2006/table">
            <a:tbl>
              <a:tblPr firstRow="1" firstCol="1" bandRow="1"/>
              <a:tblGrid>
                <a:gridCol w="3223357">
                  <a:extLst>
                    <a:ext uri="{9D8B030D-6E8A-4147-A177-3AD203B41FA5}">
                      <a16:colId xmlns:a16="http://schemas.microsoft.com/office/drawing/2014/main" val="368899315"/>
                    </a:ext>
                  </a:extLst>
                </a:gridCol>
              </a:tblGrid>
              <a:tr h="768751">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Attendance:</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Our attendance target is 96 %</a:t>
                      </a:r>
                    </a:p>
                    <a:p>
                      <a:pPr>
                        <a:lnSpc>
                          <a:spcPct val="115000"/>
                        </a:lnSpc>
                        <a:spcAft>
                          <a:spcPts val="0"/>
                        </a:spcAft>
                      </a:pPr>
                      <a:r>
                        <a:rPr lang="en-GB" sz="1200" dirty="0">
                          <a:effectLst/>
                          <a:latin typeface="Twinkl Cursive Unlooped" panose="02000000000000000000" pitchFamily="2" charset="0"/>
                          <a:ea typeface="Calibri" panose="020F0502020204030204" pitchFamily="34" charset="0"/>
                          <a:cs typeface="Arial" panose="020B0604020202020204" pitchFamily="34" charset="0"/>
                        </a:rPr>
                        <a:t>This year’s attendance so far is 93.0%</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2247645155"/>
              </p:ext>
            </p:extLst>
          </p:nvPr>
        </p:nvGraphicFramePr>
        <p:xfrm>
          <a:off x="3469861" y="1592455"/>
          <a:ext cx="3283200" cy="1323023"/>
        </p:xfrm>
        <a:graphic>
          <a:graphicData uri="http://schemas.openxmlformats.org/drawingml/2006/table">
            <a:tbl>
              <a:tblPr firstRow="1" firstCol="1" bandRow="1"/>
              <a:tblGrid>
                <a:gridCol w="3283200">
                  <a:extLst>
                    <a:ext uri="{9D8B030D-6E8A-4147-A177-3AD203B41FA5}">
                      <a16:colId xmlns:a16="http://schemas.microsoft.com/office/drawing/2014/main" val="368899315"/>
                    </a:ext>
                  </a:extLst>
                </a:gridCol>
              </a:tblGrid>
              <a:tr h="1323023">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Dates for your diary:</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23</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rd</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February – Children return to school after the half term</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9</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 13</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March – Assessment Week</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24</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and 26</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March – Parents’ Evenings</a:t>
                      </a:r>
                    </a:p>
                    <a:p>
                      <a:pPr>
                        <a:lnSpc>
                          <a:spcPct val="115000"/>
                        </a:lnSpc>
                        <a:spcAft>
                          <a:spcPts val="0"/>
                        </a:spcAft>
                      </a:pP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27</a:t>
                      </a:r>
                      <a:r>
                        <a:rPr lang="en-GB" sz="1200" b="0" u="none" baseline="30000" dirty="0">
                          <a:effectLst/>
                          <a:latin typeface="Twinkl Cursive Unlooped" panose="02000000000000000000" pitchFamily="2" charset="0"/>
                          <a:ea typeface="Calibri" panose="020F0502020204030204" pitchFamily="34" charset="0"/>
                          <a:cs typeface="Arial" panose="020B0604020202020204" pitchFamily="34" charset="0"/>
                        </a:rPr>
                        <a:t>th</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March – Final day of the Spring Term</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1779260923"/>
              </p:ext>
            </p:extLst>
          </p:nvPr>
        </p:nvGraphicFramePr>
        <p:xfrm>
          <a:off x="0" y="8965498"/>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269564">
                <a:tc>
                  <a:txBody>
                    <a:bodyPr/>
                    <a:lstStyle/>
                    <a:p>
                      <a:pPr marL="0" marR="0" lvl="0" indent="0" algn="ctr" defTabSz="685800" rtl="0" eaLnBrk="1" fontAlgn="auto" latinLnBrk="0" hangingPunct="1">
                        <a:lnSpc>
                          <a:spcPct val="115000"/>
                        </a:lnSpc>
                        <a:spcBef>
                          <a:spcPts val="0"/>
                        </a:spcBef>
                        <a:spcAft>
                          <a:spcPts val="0"/>
                        </a:spcAft>
                        <a:buClrTx/>
                        <a:buSzTx/>
                        <a:buFontTx/>
                        <a:buNone/>
                        <a:tabLst/>
                        <a:defRPr/>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pic>
        <p:nvPicPr>
          <p:cNvPr id="1034" name="Picture 10" descr="Every Day Counts – School Attendance – Herne Hill Primary School">
            <a:extLst>
              <a:ext uri="{FF2B5EF4-FFF2-40B4-BE49-F238E27FC236}">
                <a16:creationId xmlns:a16="http://schemas.microsoft.com/office/drawing/2014/main" id="{65B042C7-595E-4145-AED7-95191E8A53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4500" t="17088" r="11750" b="16516"/>
          <a:stretch/>
        </p:blipFill>
        <p:spPr bwMode="auto">
          <a:xfrm>
            <a:off x="2322966" y="7805028"/>
            <a:ext cx="1072464" cy="47672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388955F-1C2B-C52C-E286-638EA3064EB1}"/>
              </a:ext>
            </a:extLst>
          </p:cNvPr>
          <p:cNvSpPr txBox="1"/>
          <p:nvPr/>
        </p:nvSpPr>
        <p:spPr>
          <a:xfrm>
            <a:off x="3469861" y="2976488"/>
            <a:ext cx="3254419" cy="5816977"/>
          </a:xfrm>
          <a:prstGeom prst="rect">
            <a:avLst/>
          </a:prstGeom>
          <a:noFill/>
          <a:ln w="38100">
            <a:solidFill>
              <a:srgbClr val="FF0000"/>
            </a:solidFill>
          </a:ln>
        </p:spPr>
        <p:txBody>
          <a:bodyPr wrap="square" rtlCol="0">
            <a:spAutoFit/>
          </a:bodyPr>
          <a:lstStyle/>
          <a:p>
            <a:r>
              <a:rPr lang="en-GB" sz="1200" b="1" u="sng" dirty="0">
                <a:latin typeface="Twinkl Cursive Unlooped" panose="02000000000000000000" pitchFamily="2" charset="0"/>
              </a:rPr>
              <a:t>Behaviour and Relationships Policy</a:t>
            </a:r>
          </a:p>
          <a:p>
            <a:r>
              <a:rPr lang="en-GB" sz="1200" dirty="0">
                <a:latin typeface="Twinkl Cursive Unlooped" panose="02000000000000000000" pitchFamily="2" charset="0"/>
              </a:rPr>
              <a:t>Our behaviour protocols have been in place for half a term now and things are going really well.  The children are really engaged with the rewards system and we have our big celebration assembly today.  I am very grateful for all of the support that we have received from the parents and children.  Everyone has really got on board to make the start a success.  There are still a few gremlins in the system and we are ironing those out as we go along but the aim to ensure that every minute in school is a minute spent learning.  That can be academically, socially or emotionally.  There are number of things that we want in place to ensure that our children are future ready and the themes of Safety, Caring, Achievement, resilience and Friendship are key ingredients to what we are trying to build.  Your partnership in this is crucial to the success and we are always keen to listen to your views and value that input.  The partnership in helping our children get ready for the next stage of their education is vital to making sure that we develop children who are resilient, caring and well-educated.  A huge thank you to Mrs Hurford-Allsopp and all of the staff who have worked extremely hard to develop and embed this approach.  Let’s build on this next term and create an even more wonderful learning community.</a:t>
            </a:r>
          </a:p>
        </p:txBody>
      </p:sp>
    </p:spTree>
    <p:extLst>
      <p:ext uri="{BB962C8B-B14F-4D97-AF65-F5344CB8AC3E}">
        <p14:creationId xmlns:p14="http://schemas.microsoft.com/office/powerpoint/2010/main" val="154318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A833867-870C-4536-9D7A-DB3509E5E5C7}"/>
              </a:ext>
            </a:extLst>
          </p:cNvPr>
          <p:cNvPicPr/>
          <p:nvPr/>
        </p:nvPicPr>
        <p:blipFill>
          <a:blip r:embed="rId2">
            <a:extLst>
              <a:ext uri="{28A0092B-C50C-407E-A947-70E740481C1C}">
                <a14:useLocalDpi xmlns:a14="http://schemas.microsoft.com/office/drawing/2010/main" val="0"/>
              </a:ext>
            </a:extLst>
          </a:blip>
          <a:stretch>
            <a:fillRect/>
          </a:stretch>
        </p:blipFill>
        <p:spPr>
          <a:xfrm>
            <a:off x="0" y="0"/>
            <a:ext cx="6858000" cy="1161415"/>
          </a:xfrm>
          <a:prstGeom prst="rect">
            <a:avLst/>
          </a:prstGeom>
        </p:spPr>
      </p:pic>
      <p:graphicFrame>
        <p:nvGraphicFramePr>
          <p:cNvPr id="14" name="Table 13">
            <a:extLst>
              <a:ext uri="{FF2B5EF4-FFF2-40B4-BE49-F238E27FC236}">
                <a16:creationId xmlns:a16="http://schemas.microsoft.com/office/drawing/2014/main" id="{DFBCF79B-4328-4169-ACE5-73FE61EA105C}"/>
              </a:ext>
            </a:extLst>
          </p:cNvPr>
          <p:cNvGraphicFramePr>
            <a:graphicFrameLocks noGrp="1"/>
          </p:cNvGraphicFramePr>
          <p:nvPr>
            <p:extLst>
              <p:ext uri="{D42A27DB-BD31-4B8C-83A1-F6EECF244321}">
                <p14:modId xmlns:p14="http://schemas.microsoft.com/office/powerpoint/2010/main" val="4266610618"/>
              </p:ext>
            </p:extLst>
          </p:nvPr>
        </p:nvGraphicFramePr>
        <p:xfrm>
          <a:off x="70754" y="1122363"/>
          <a:ext cx="3766205" cy="7677080"/>
        </p:xfrm>
        <a:graphic>
          <a:graphicData uri="http://schemas.openxmlformats.org/drawingml/2006/table">
            <a:tbl>
              <a:tblPr firstRow="1" firstCol="1" bandRow="1"/>
              <a:tblGrid>
                <a:gridCol w="3766205">
                  <a:extLst>
                    <a:ext uri="{9D8B030D-6E8A-4147-A177-3AD203B41FA5}">
                      <a16:colId xmlns:a16="http://schemas.microsoft.com/office/drawing/2014/main" val="368899315"/>
                    </a:ext>
                  </a:extLst>
                </a:gridCol>
              </a:tblGrid>
              <a:tr h="7677080">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What have we been learning this week?</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Nursery</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and Reception</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 have been learning about the Great race of the animals and traditions around Chinese New Year.</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1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staining paper to write realistic accounts of the Great Fire of London</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2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comparing modern medicines with remedies from the past.</a:t>
                      </a: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3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had their meeting about the upcoming residential!</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4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learning about keeping safe in RHSE</a:t>
                      </a: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endParaRPr lang="en-GB" sz="1200" b="1"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5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visited the Galleries of Justice to learn about crime and Punishment in Nottingham throughout history.</a:t>
                      </a: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Year 6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Some of the children visited Nottingham Forest this week as part of the rainbow Laces initiative.</a:t>
                      </a: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 </a:t>
                      </a:r>
                      <a:endParaRPr lang="en-GB" sz="1200" b="0" u="none" dirty="0">
                        <a:effectLst/>
                        <a:latin typeface="Twinkl Cursive Unlooped" panose="02000000000000000000" pitchFamily="2" charset="0"/>
                        <a:ea typeface="Calibri" panose="020F0502020204030204" pitchFamily="34" charset="0"/>
                        <a:cs typeface="Arial" panose="020B0604020202020204" pitchFamily="34" charset="0"/>
                      </a:endParaRPr>
                    </a:p>
                    <a:p>
                      <a:pPr>
                        <a:lnSpc>
                          <a:spcPct val="115000"/>
                        </a:lnSpc>
                        <a:spcAft>
                          <a:spcPts val="0"/>
                        </a:spcAft>
                      </a:pPr>
                      <a:r>
                        <a:rPr lang="en-GB" sz="1200" b="1" u="none" dirty="0">
                          <a:effectLst/>
                          <a:latin typeface="Twinkl Cursive Unlooped" panose="02000000000000000000" pitchFamily="2" charset="0"/>
                          <a:ea typeface="Calibri" panose="020F0502020204030204" pitchFamily="34" charset="0"/>
                          <a:cs typeface="Arial" panose="020B0604020202020204" pitchFamily="34" charset="0"/>
                        </a:rPr>
                        <a:t>Acorns </a:t>
                      </a:r>
                      <a:r>
                        <a:rPr lang="en-GB" sz="1200" b="0" u="none" dirty="0">
                          <a:effectLst/>
                          <a:latin typeface="Twinkl Cursive Unlooped" panose="02000000000000000000" pitchFamily="2" charset="0"/>
                          <a:ea typeface="Calibri" panose="020F0502020204030204" pitchFamily="34" charset="0"/>
                          <a:cs typeface="Arial" panose="020B0604020202020204" pitchFamily="34" charset="0"/>
                        </a:rPr>
                        <a:t>have been reading the story of jack and the Beanstalk.</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15" name="Table 14">
            <a:extLst>
              <a:ext uri="{FF2B5EF4-FFF2-40B4-BE49-F238E27FC236}">
                <a16:creationId xmlns:a16="http://schemas.microsoft.com/office/drawing/2014/main" id="{DB17B85D-292A-49F3-B3A3-17E628031C7A}"/>
              </a:ext>
            </a:extLst>
          </p:cNvPr>
          <p:cNvGraphicFramePr>
            <a:graphicFrameLocks noGrp="1"/>
          </p:cNvGraphicFramePr>
          <p:nvPr>
            <p:extLst>
              <p:ext uri="{D42A27DB-BD31-4B8C-83A1-F6EECF244321}">
                <p14:modId xmlns:p14="http://schemas.microsoft.com/office/powerpoint/2010/main" val="1806891259"/>
              </p:ext>
            </p:extLst>
          </p:nvPr>
        </p:nvGraphicFramePr>
        <p:xfrm>
          <a:off x="14079" y="9010142"/>
          <a:ext cx="6843921" cy="831723"/>
        </p:xfrm>
        <a:graphic>
          <a:graphicData uri="http://schemas.openxmlformats.org/drawingml/2006/table">
            <a:tbl>
              <a:tblPr firstRow="1" firstCol="1" bandRow="1"/>
              <a:tblGrid>
                <a:gridCol w="6843921">
                  <a:extLst>
                    <a:ext uri="{9D8B030D-6E8A-4147-A177-3AD203B41FA5}">
                      <a16:colId xmlns:a16="http://schemas.microsoft.com/office/drawing/2014/main" val="368899315"/>
                    </a:ext>
                  </a:extLst>
                </a:gridCol>
              </a:tblGrid>
              <a:tr h="0">
                <a:tc>
                  <a:txBody>
                    <a:bodyPr/>
                    <a:lstStyle/>
                    <a:p>
                      <a:pPr algn="ctr">
                        <a:lnSpc>
                          <a:spcPct val="115000"/>
                        </a:lnSpc>
                        <a:spcAft>
                          <a:spcPts val="0"/>
                        </a:spcAft>
                      </a:pPr>
                      <a:r>
                        <a:rPr lang="en-GB" sz="1200" b="1" dirty="0">
                          <a:solidFill>
                            <a:schemeClr val="bg1"/>
                          </a:solidFill>
                          <a:effectLst/>
                          <a:latin typeface="Twinkl Cursive Unlooped" panose="02000000000000000000" pitchFamily="2" charset="0"/>
                          <a:ea typeface="Calibri" panose="020F0502020204030204" pitchFamily="34" charset="0"/>
                          <a:cs typeface="Arial" panose="020B0604020202020204" pitchFamily="34" charset="0"/>
                        </a:rPr>
                        <a:t>Safeguarding children is everyone’s responsibility. At Claremont, we are committed to keeping our children safe from harm. Mr Campbell, Miss Davis , Mrs Cundy, Mrs Khan, Mr Greaves &amp; Mrs Eager have responsibility for safeguarding and child protection. If we have any concerns reported to us, we will always take action to protect a child and inform the relevant agencies where necessary.</a:t>
                      </a:r>
                      <a:endParaRPr lang="en-GB" sz="105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solidFill>
                      <a:srgbClr val="FF0000"/>
                    </a:solidFill>
                  </a:tcPr>
                </a:tc>
                <a:extLst>
                  <a:ext uri="{0D108BD9-81ED-4DB2-BD59-A6C34878D82A}">
                    <a16:rowId xmlns:a16="http://schemas.microsoft.com/office/drawing/2014/main" val="1284751263"/>
                  </a:ext>
                </a:extLst>
              </a:tr>
            </a:tbl>
          </a:graphicData>
        </a:graphic>
      </p:graphicFrame>
      <p:graphicFrame>
        <p:nvGraphicFramePr>
          <p:cNvPr id="16" name="Table 15">
            <a:extLst>
              <a:ext uri="{FF2B5EF4-FFF2-40B4-BE49-F238E27FC236}">
                <a16:creationId xmlns:a16="http://schemas.microsoft.com/office/drawing/2014/main" id="{30F51D18-5DB0-437F-8EC8-6C464197B800}"/>
              </a:ext>
            </a:extLst>
          </p:cNvPr>
          <p:cNvGraphicFramePr>
            <a:graphicFrameLocks noGrp="1"/>
          </p:cNvGraphicFramePr>
          <p:nvPr>
            <p:extLst>
              <p:ext uri="{D42A27DB-BD31-4B8C-83A1-F6EECF244321}">
                <p14:modId xmlns:p14="http://schemas.microsoft.com/office/powerpoint/2010/main" val="1203010277"/>
              </p:ext>
            </p:extLst>
          </p:nvPr>
        </p:nvGraphicFramePr>
        <p:xfrm>
          <a:off x="3915389" y="1128894"/>
          <a:ext cx="2864181" cy="4131362"/>
        </p:xfrm>
        <a:graphic>
          <a:graphicData uri="http://schemas.openxmlformats.org/drawingml/2006/table">
            <a:tbl>
              <a:tblPr firstRow="1" firstCol="1" bandRow="1"/>
              <a:tblGrid>
                <a:gridCol w="2864181">
                  <a:extLst>
                    <a:ext uri="{9D8B030D-6E8A-4147-A177-3AD203B41FA5}">
                      <a16:colId xmlns:a16="http://schemas.microsoft.com/office/drawing/2014/main" val="368899315"/>
                    </a:ext>
                  </a:extLst>
                </a:gridCol>
              </a:tblGrid>
              <a:tr h="4131362">
                <a:tc>
                  <a:txBody>
                    <a:bodyPr/>
                    <a:lstStyle/>
                    <a:p>
                      <a:pPr>
                        <a:lnSpc>
                          <a:spcPct val="115000"/>
                        </a:lnSpc>
                        <a:spcAft>
                          <a:spcPts val="0"/>
                        </a:spcAft>
                      </a:pPr>
                      <a:r>
                        <a:rPr lang="en-GB" sz="1200" b="1" u="sng" dirty="0">
                          <a:effectLst/>
                          <a:latin typeface="Twinkl Cursive Unlooped" panose="02000000000000000000" pitchFamily="2" charset="0"/>
                          <a:ea typeface="Calibri" panose="020F0502020204030204" pitchFamily="34" charset="0"/>
                          <a:cs typeface="Arial" panose="020B0604020202020204" pitchFamily="34" charset="0"/>
                        </a:rPr>
                        <a:t>Recommended Reads</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graphicFrame>
        <p:nvGraphicFramePr>
          <p:cNvPr id="25" name="Table 24">
            <a:extLst>
              <a:ext uri="{FF2B5EF4-FFF2-40B4-BE49-F238E27FC236}">
                <a16:creationId xmlns:a16="http://schemas.microsoft.com/office/drawing/2014/main" id="{DF42D3A9-B703-43D7-BDBA-D78012CC9FB3}"/>
              </a:ext>
            </a:extLst>
          </p:cNvPr>
          <p:cNvGraphicFramePr>
            <a:graphicFrameLocks noGrp="1"/>
          </p:cNvGraphicFramePr>
          <p:nvPr>
            <p:extLst>
              <p:ext uri="{D42A27DB-BD31-4B8C-83A1-F6EECF244321}">
                <p14:modId xmlns:p14="http://schemas.microsoft.com/office/powerpoint/2010/main" val="2359746515"/>
              </p:ext>
            </p:extLst>
          </p:nvPr>
        </p:nvGraphicFramePr>
        <p:xfrm>
          <a:off x="3907713" y="5325448"/>
          <a:ext cx="2857692" cy="3657600"/>
        </p:xfrm>
        <a:graphic>
          <a:graphicData uri="http://schemas.openxmlformats.org/drawingml/2006/table">
            <a:tbl>
              <a:tblPr firstRow="1" firstCol="1" bandRow="1"/>
              <a:tblGrid>
                <a:gridCol w="2857692">
                  <a:extLst>
                    <a:ext uri="{9D8B030D-6E8A-4147-A177-3AD203B41FA5}">
                      <a16:colId xmlns:a16="http://schemas.microsoft.com/office/drawing/2014/main" val="368899315"/>
                    </a:ext>
                  </a:extLst>
                </a:gridCol>
              </a:tblGrid>
              <a:tr h="3213970">
                <a:tc>
                  <a:txBody>
                    <a:bodyPr/>
                    <a:lstStyle/>
                    <a:p>
                      <a:r>
                        <a:rPr lang="en-GB" sz="1200" b="1" dirty="0">
                          <a:latin typeface="Twinkl Cursive Unlooped" panose="02000000000000000000" pitchFamily="2" charset="0"/>
                        </a:rPr>
                        <a:t>Parental Engagement</a:t>
                      </a:r>
                    </a:p>
                    <a:p>
                      <a:r>
                        <a:rPr lang="en-GB" sz="1200" b="0" dirty="0">
                          <a:latin typeface="Twinkl Cursive Unlooped" panose="02000000000000000000" pitchFamily="2" charset="0"/>
                        </a:rPr>
                        <a:t>Thank you to everyone who voted in our Parent Governor elections.  I am delighted to announce that Hugh Dichmont was elected to represent the parents at our Governing Body meeting.</a:t>
                      </a:r>
                    </a:p>
                    <a:p>
                      <a:r>
                        <a:rPr lang="en-GB" sz="1200" b="0" dirty="0">
                          <a:latin typeface="Twinkl Cursive Unlooped" panose="02000000000000000000" pitchFamily="2" charset="0"/>
                        </a:rPr>
                        <a:t>Also a HUGE thank you to everyone who supported our PTFA discos.  A particular shout out to Mrs Bilson and her team of volunteers who put on two fantastic discos for our children this week.  A large number of children attended both events and great fun was had by all.  A big thank you also to all of the school staff who stayed to support including the amazing DJ Peel who provided the children with music, lights and entertainment!!  If you would like to join our PTFA, please contact Mrs Bilson at the PTFA.</a:t>
                      </a:r>
                    </a:p>
                  </a:txBody>
                  <a:tcPr marL="62189" marR="62189" marT="0" marB="0">
                    <a:lnL w="38100" cap="flat" cmpd="sng" algn="ctr">
                      <a:solidFill>
                        <a:srgbClr val="FF0000"/>
                      </a:solidFill>
                      <a:prstDash val="solid"/>
                      <a:round/>
                      <a:headEnd type="none" w="med" len="med"/>
                      <a:tailEnd type="none" w="med" len="med"/>
                    </a:lnL>
                    <a:lnR w="38100" cap="flat" cmpd="sng" algn="ctr">
                      <a:solidFill>
                        <a:srgbClr val="FF0000"/>
                      </a:solidFill>
                      <a:prstDash val="solid"/>
                      <a:round/>
                      <a:headEnd type="none" w="med" len="med"/>
                      <a:tailEnd type="none" w="med" len="med"/>
                    </a:lnR>
                    <a:lnT w="38100" cap="flat" cmpd="sng" algn="ctr">
                      <a:solidFill>
                        <a:srgbClr val="FF0000"/>
                      </a:solidFill>
                      <a:prstDash val="solid"/>
                      <a:round/>
                      <a:headEnd type="none" w="med" len="med"/>
                      <a:tailEnd type="none" w="med" len="med"/>
                    </a:lnT>
                    <a:lnB w="38100" cap="flat" cmpd="sng" algn="ctr">
                      <a:solidFill>
                        <a:srgbClr val="FF0000"/>
                      </a:solidFill>
                      <a:prstDash val="solid"/>
                      <a:round/>
                      <a:headEnd type="none" w="med" len="med"/>
                      <a:tailEnd type="none" w="med" len="med"/>
                    </a:lnB>
                  </a:tcPr>
                </a:tc>
                <a:extLst>
                  <a:ext uri="{0D108BD9-81ED-4DB2-BD59-A6C34878D82A}">
                    <a16:rowId xmlns:a16="http://schemas.microsoft.com/office/drawing/2014/main" val="1284751263"/>
                  </a:ext>
                </a:extLst>
              </a:tr>
            </a:tbl>
          </a:graphicData>
        </a:graphic>
      </p:graphicFrame>
      <p:sp>
        <p:nvSpPr>
          <p:cNvPr id="23" name="TextBox 22">
            <a:extLst>
              <a:ext uri="{FF2B5EF4-FFF2-40B4-BE49-F238E27FC236}">
                <a16:creationId xmlns:a16="http://schemas.microsoft.com/office/drawing/2014/main" id="{F564BA7D-369F-4259-BED2-93A7CDFFC3B3}"/>
              </a:ext>
            </a:extLst>
          </p:cNvPr>
          <p:cNvSpPr txBox="1"/>
          <p:nvPr/>
        </p:nvSpPr>
        <p:spPr>
          <a:xfrm>
            <a:off x="3925716" y="2637608"/>
            <a:ext cx="1972966" cy="1200329"/>
          </a:xfrm>
          <a:prstGeom prst="rect">
            <a:avLst/>
          </a:prstGeom>
          <a:noFill/>
        </p:spPr>
        <p:txBody>
          <a:bodyPr wrap="square" rtlCol="0">
            <a:spAutoFit/>
          </a:bodyPr>
          <a:lstStyle/>
          <a:p>
            <a:r>
              <a:rPr lang="en-GB" sz="1200" b="1" dirty="0">
                <a:latin typeface="Twinkl Cursive Unlooped" panose="02000000000000000000" pitchFamily="2" charset="0"/>
              </a:rPr>
              <a:t>Ramadan: The Month of Shukr by Sidra Hashmani </a:t>
            </a:r>
            <a:r>
              <a:rPr lang="en-GB" sz="1200" dirty="0">
                <a:latin typeface="Twinkl Cursive Unlooped" panose="02000000000000000000" pitchFamily="2" charset="0"/>
              </a:rPr>
              <a:t>A story that teaches children about gratitude, empathy, generosity and more. </a:t>
            </a:r>
          </a:p>
        </p:txBody>
      </p:sp>
      <p:sp>
        <p:nvSpPr>
          <p:cNvPr id="35" name="AutoShape 2" descr="The 13-Storey Treehouse">
            <a:extLst>
              <a:ext uri="{FF2B5EF4-FFF2-40B4-BE49-F238E27FC236}">
                <a16:creationId xmlns:a16="http://schemas.microsoft.com/office/drawing/2014/main" id="{27B7AC73-E136-463C-BF57-67D22E7DD4C3}"/>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28" name="TextBox 27">
            <a:extLst>
              <a:ext uri="{FF2B5EF4-FFF2-40B4-BE49-F238E27FC236}">
                <a16:creationId xmlns:a16="http://schemas.microsoft.com/office/drawing/2014/main" id="{980C6826-8E87-58E1-4779-7D15CC31DE17}"/>
              </a:ext>
            </a:extLst>
          </p:cNvPr>
          <p:cNvSpPr txBox="1"/>
          <p:nvPr/>
        </p:nvSpPr>
        <p:spPr>
          <a:xfrm>
            <a:off x="4890052" y="1371460"/>
            <a:ext cx="1950767" cy="1015663"/>
          </a:xfrm>
          <a:prstGeom prst="rect">
            <a:avLst/>
          </a:prstGeom>
          <a:noFill/>
        </p:spPr>
        <p:txBody>
          <a:bodyPr wrap="square" rtlCol="0">
            <a:spAutoFit/>
          </a:bodyPr>
          <a:lstStyle/>
          <a:p>
            <a:r>
              <a:rPr lang="en-GB" sz="1200" b="1" dirty="0">
                <a:latin typeface="Twinkl Cursive Unlooped" panose="02000000000000000000" pitchFamily="2" charset="0"/>
              </a:rPr>
              <a:t>The Great Race by Emily Hiles </a:t>
            </a:r>
            <a:r>
              <a:rPr lang="en-GB" sz="1200" dirty="0">
                <a:latin typeface="Twinkl Cursive Unlooped" panose="02000000000000000000" pitchFamily="2" charset="0"/>
              </a:rPr>
              <a:t>. The Jade Emperor decides there should be a race to decide the best animal.  Who will win?</a:t>
            </a:r>
          </a:p>
        </p:txBody>
      </p:sp>
      <p:sp>
        <p:nvSpPr>
          <p:cNvPr id="29" name="TextBox 28">
            <a:extLst>
              <a:ext uri="{FF2B5EF4-FFF2-40B4-BE49-F238E27FC236}">
                <a16:creationId xmlns:a16="http://schemas.microsoft.com/office/drawing/2014/main" id="{5D88A6AD-2EA6-733B-F821-CD9E13895F54}"/>
              </a:ext>
            </a:extLst>
          </p:cNvPr>
          <p:cNvSpPr txBox="1"/>
          <p:nvPr/>
        </p:nvSpPr>
        <p:spPr>
          <a:xfrm>
            <a:off x="3882582" y="3981637"/>
            <a:ext cx="1788225" cy="1015663"/>
          </a:xfrm>
          <a:prstGeom prst="rect">
            <a:avLst/>
          </a:prstGeom>
          <a:noFill/>
        </p:spPr>
        <p:txBody>
          <a:bodyPr wrap="square" rtlCol="0">
            <a:spAutoFit/>
          </a:bodyPr>
          <a:lstStyle/>
          <a:p>
            <a:r>
              <a:rPr lang="en-GB" sz="1200" b="1" dirty="0">
                <a:latin typeface="Twinkl Cursive Unlooped" panose="02000000000000000000" pitchFamily="2" charset="0"/>
              </a:rPr>
              <a:t>Ramadan Kareem– </a:t>
            </a:r>
            <a:r>
              <a:rPr lang="en-GB" sz="1200" dirty="0">
                <a:latin typeface="Twinkl Cursive Unlooped" panose="02000000000000000000" pitchFamily="2" charset="0"/>
              </a:rPr>
              <a:t>a</a:t>
            </a:r>
            <a:r>
              <a:rPr lang="en-GB" sz="1200" b="1" dirty="0">
                <a:latin typeface="Twinkl Cursive Unlooped" panose="02000000000000000000" pitchFamily="2" charset="0"/>
              </a:rPr>
              <a:t> </a:t>
            </a:r>
            <a:r>
              <a:rPr lang="en-GB" sz="1200" dirty="0">
                <a:latin typeface="Twinkl Cursive Unlooped" panose="02000000000000000000" pitchFamily="2" charset="0"/>
              </a:rPr>
              <a:t>big-hearted celebration of the joys and traditions of Ramadan around the world</a:t>
            </a:r>
          </a:p>
        </p:txBody>
      </p:sp>
      <p:pic>
        <p:nvPicPr>
          <p:cNvPr id="3" name="Picture 2">
            <a:extLst>
              <a:ext uri="{FF2B5EF4-FFF2-40B4-BE49-F238E27FC236}">
                <a16:creationId xmlns:a16="http://schemas.microsoft.com/office/drawing/2014/main" id="{614F6321-174D-65A9-D326-D39BD4364F2F}"/>
              </a:ext>
            </a:extLst>
          </p:cNvPr>
          <p:cNvPicPr>
            <a:picLocks noChangeAspect="1"/>
          </p:cNvPicPr>
          <p:nvPr/>
        </p:nvPicPr>
        <p:blipFill>
          <a:blip r:embed="rId3"/>
          <a:stretch>
            <a:fillRect/>
          </a:stretch>
        </p:blipFill>
        <p:spPr>
          <a:xfrm>
            <a:off x="4006456" y="1466306"/>
            <a:ext cx="883596" cy="917345"/>
          </a:xfrm>
          <a:prstGeom prst="rect">
            <a:avLst/>
          </a:prstGeom>
        </p:spPr>
      </p:pic>
      <p:pic>
        <p:nvPicPr>
          <p:cNvPr id="7" name="Picture 6">
            <a:extLst>
              <a:ext uri="{FF2B5EF4-FFF2-40B4-BE49-F238E27FC236}">
                <a16:creationId xmlns:a16="http://schemas.microsoft.com/office/drawing/2014/main" id="{D6AC3846-04FA-ADCD-B1CF-868981772E33}"/>
              </a:ext>
            </a:extLst>
          </p:cNvPr>
          <p:cNvPicPr>
            <a:picLocks noChangeAspect="1"/>
          </p:cNvPicPr>
          <p:nvPr/>
        </p:nvPicPr>
        <p:blipFill>
          <a:blip r:embed="rId4"/>
          <a:stretch>
            <a:fillRect/>
          </a:stretch>
        </p:blipFill>
        <p:spPr>
          <a:xfrm>
            <a:off x="5825212" y="2724833"/>
            <a:ext cx="871060" cy="837906"/>
          </a:xfrm>
          <a:prstGeom prst="rect">
            <a:avLst/>
          </a:prstGeom>
        </p:spPr>
      </p:pic>
      <p:pic>
        <p:nvPicPr>
          <p:cNvPr id="10" name="Picture 9">
            <a:extLst>
              <a:ext uri="{FF2B5EF4-FFF2-40B4-BE49-F238E27FC236}">
                <a16:creationId xmlns:a16="http://schemas.microsoft.com/office/drawing/2014/main" id="{337A114C-9316-73BF-C6FC-FAA859C31BCC}"/>
              </a:ext>
            </a:extLst>
          </p:cNvPr>
          <p:cNvPicPr>
            <a:picLocks noChangeAspect="1"/>
          </p:cNvPicPr>
          <p:nvPr/>
        </p:nvPicPr>
        <p:blipFill>
          <a:blip r:embed="rId5"/>
          <a:stretch>
            <a:fillRect/>
          </a:stretch>
        </p:blipFill>
        <p:spPr>
          <a:xfrm>
            <a:off x="5778318" y="3993533"/>
            <a:ext cx="859043" cy="975304"/>
          </a:xfrm>
          <a:prstGeom prst="rect">
            <a:avLst/>
          </a:prstGeom>
        </p:spPr>
      </p:pic>
      <p:pic>
        <p:nvPicPr>
          <p:cNvPr id="12" name="Picture 11">
            <a:extLst>
              <a:ext uri="{FF2B5EF4-FFF2-40B4-BE49-F238E27FC236}">
                <a16:creationId xmlns:a16="http://schemas.microsoft.com/office/drawing/2014/main" id="{3FD51E98-0137-86F4-AAC5-413C58058269}"/>
              </a:ext>
            </a:extLst>
          </p:cNvPr>
          <p:cNvPicPr>
            <a:picLocks noChangeAspect="1"/>
          </p:cNvPicPr>
          <p:nvPr/>
        </p:nvPicPr>
        <p:blipFill>
          <a:blip r:embed="rId6"/>
          <a:stretch>
            <a:fillRect/>
          </a:stretch>
        </p:blipFill>
        <p:spPr>
          <a:xfrm>
            <a:off x="239392" y="4489469"/>
            <a:ext cx="1802239" cy="1063192"/>
          </a:xfrm>
          <a:prstGeom prst="rect">
            <a:avLst/>
          </a:prstGeom>
        </p:spPr>
      </p:pic>
      <p:pic>
        <p:nvPicPr>
          <p:cNvPr id="18" name="Picture 17">
            <a:extLst>
              <a:ext uri="{FF2B5EF4-FFF2-40B4-BE49-F238E27FC236}">
                <a16:creationId xmlns:a16="http://schemas.microsoft.com/office/drawing/2014/main" id="{7BB8B071-C93F-B1B8-BD42-B7DD355FE5CF}"/>
              </a:ext>
            </a:extLst>
          </p:cNvPr>
          <p:cNvPicPr>
            <a:picLocks noChangeAspect="1"/>
          </p:cNvPicPr>
          <p:nvPr/>
        </p:nvPicPr>
        <p:blipFill>
          <a:blip r:embed="rId7"/>
          <a:stretch>
            <a:fillRect/>
          </a:stretch>
        </p:blipFill>
        <p:spPr>
          <a:xfrm>
            <a:off x="488627" y="2798306"/>
            <a:ext cx="941382" cy="878932"/>
          </a:xfrm>
          <a:prstGeom prst="rect">
            <a:avLst/>
          </a:prstGeom>
        </p:spPr>
      </p:pic>
      <p:pic>
        <p:nvPicPr>
          <p:cNvPr id="21" name="Picture 20">
            <a:extLst>
              <a:ext uri="{FF2B5EF4-FFF2-40B4-BE49-F238E27FC236}">
                <a16:creationId xmlns:a16="http://schemas.microsoft.com/office/drawing/2014/main" id="{46997D95-FB0B-76F3-6B8F-D6EA864091E3}"/>
              </a:ext>
            </a:extLst>
          </p:cNvPr>
          <p:cNvPicPr>
            <a:picLocks noChangeAspect="1"/>
          </p:cNvPicPr>
          <p:nvPr/>
        </p:nvPicPr>
        <p:blipFill>
          <a:blip r:embed="rId8"/>
          <a:stretch>
            <a:fillRect/>
          </a:stretch>
        </p:blipFill>
        <p:spPr>
          <a:xfrm>
            <a:off x="2210199" y="2720564"/>
            <a:ext cx="941382" cy="943900"/>
          </a:xfrm>
          <a:prstGeom prst="rect">
            <a:avLst/>
          </a:prstGeom>
        </p:spPr>
      </p:pic>
      <p:pic>
        <p:nvPicPr>
          <p:cNvPr id="27" name="Picture 26">
            <a:extLst>
              <a:ext uri="{FF2B5EF4-FFF2-40B4-BE49-F238E27FC236}">
                <a16:creationId xmlns:a16="http://schemas.microsoft.com/office/drawing/2014/main" id="{014D0948-15F7-F68F-8444-8003B617FCB3}"/>
              </a:ext>
            </a:extLst>
          </p:cNvPr>
          <p:cNvPicPr>
            <a:picLocks noChangeAspect="1"/>
          </p:cNvPicPr>
          <p:nvPr/>
        </p:nvPicPr>
        <p:blipFill>
          <a:blip r:embed="rId9"/>
          <a:stretch>
            <a:fillRect/>
          </a:stretch>
        </p:blipFill>
        <p:spPr>
          <a:xfrm>
            <a:off x="2426131" y="4463981"/>
            <a:ext cx="941382" cy="1114167"/>
          </a:xfrm>
          <a:prstGeom prst="rect">
            <a:avLst/>
          </a:prstGeom>
        </p:spPr>
      </p:pic>
      <p:pic>
        <p:nvPicPr>
          <p:cNvPr id="32" name="Picture 31">
            <a:extLst>
              <a:ext uri="{FF2B5EF4-FFF2-40B4-BE49-F238E27FC236}">
                <a16:creationId xmlns:a16="http://schemas.microsoft.com/office/drawing/2014/main" id="{2088BC70-4A24-5190-B9E2-CA299BC58D42}"/>
              </a:ext>
            </a:extLst>
          </p:cNvPr>
          <p:cNvPicPr>
            <a:picLocks noChangeAspect="1"/>
          </p:cNvPicPr>
          <p:nvPr/>
        </p:nvPicPr>
        <p:blipFill>
          <a:blip r:embed="rId10"/>
          <a:stretch>
            <a:fillRect/>
          </a:stretch>
        </p:blipFill>
        <p:spPr>
          <a:xfrm>
            <a:off x="239392" y="7256732"/>
            <a:ext cx="1180446" cy="1299781"/>
          </a:xfrm>
          <a:prstGeom prst="rect">
            <a:avLst/>
          </a:prstGeom>
        </p:spPr>
      </p:pic>
      <p:pic>
        <p:nvPicPr>
          <p:cNvPr id="34" name="Picture 33">
            <a:extLst>
              <a:ext uri="{FF2B5EF4-FFF2-40B4-BE49-F238E27FC236}">
                <a16:creationId xmlns:a16="http://schemas.microsoft.com/office/drawing/2014/main" id="{62D6DF85-075A-8ED7-90AD-B9414B319170}"/>
              </a:ext>
            </a:extLst>
          </p:cNvPr>
          <p:cNvPicPr>
            <a:picLocks noChangeAspect="1"/>
          </p:cNvPicPr>
          <p:nvPr/>
        </p:nvPicPr>
        <p:blipFill>
          <a:blip r:embed="rId11"/>
          <a:stretch>
            <a:fillRect/>
          </a:stretch>
        </p:blipFill>
        <p:spPr>
          <a:xfrm>
            <a:off x="2088685" y="7256732"/>
            <a:ext cx="1180445" cy="1409308"/>
          </a:xfrm>
          <a:prstGeom prst="rect">
            <a:avLst/>
          </a:prstGeom>
        </p:spPr>
      </p:pic>
    </p:spTree>
    <p:extLst>
      <p:ext uri="{BB962C8B-B14F-4D97-AF65-F5344CB8AC3E}">
        <p14:creationId xmlns:p14="http://schemas.microsoft.com/office/powerpoint/2010/main" val="2585873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AA46EDF-668C-138B-3B1B-C7F58B886302}"/>
              </a:ext>
            </a:extLst>
          </p:cNvPr>
          <p:cNvPicPr>
            <a:picLocks noChangeAspect="1"/>
          </p:cNvPicPr>
          <p:nvPr/>
        </p:nvPicPr>
        <p:blipFill>
          <a:blip r:embed="rId2"/>
          <a:stretch>
            <a:fillRect/>
          </a:stretch>
        </p:blipFill>
        <p:spPr>
          <a:xfrm>
            <a:off x="-28291" y="201338"/>
            <a:ext cx="6886291" cy="9503323"/>
          </a:xfrm>
          <a:prstGeom prst="rect">
            <a:avLst/>
          </a:prstGeom>
        </p:spPr>
      </p:pic>
    </p:spTree>
    <p:extLst>
      <p:ext uri="{BB962C8B-B14F-4D97-AF65-F5344CB8AC3E}">
        <p14:creationId xmlns:p14="http://schemas.microsoft.com/office/powerpoint/2010/main" val="2385326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259BCAC9ECC74FB13D5BA206BDF031" ma:contentTypeVersion="19" ma:contentTypeDescription="Create a new document." ma:contentTypeScope="" ma:versionID="eef807843d39e10c3c0334ef424e4421">
  <xsd:schema xmlns:xsd="http://www.w3.org/2001/XMLSchema" xmlns:xs="http://www.w3.org/2001/XMLSchema" xmlns:p="http://schemas.microsoft.com/office/2006/metadata/properties" xmlns:ns2="cd3b1a2a-7386-4412-a195-6213e494b493" xmlns:ns3="227a1dc2-4202-40f6-83f6-9db34b52d492" targetNamespace="http://schemas.microsoft.com/office/2006/metadata/properties" ma:root="true" ma:fieldsID="95072bc0e60d4c1c8799c02b3f10db03" ns2:_="" ns3:_="">
    <xsd:import namespace="cd3b1a2a-7386-4412-a195-6213e494b493"/>
    <xsd:import namespace="227a1dc2-4202-40f6-83f6-9db34b52d49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d3b1a2a-7386-4412-a195-6213e494b4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2d04bc8-63e7-4bf8-b9af-eceffafc30f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27a1dc2-4202-40f6-83f6-9db34b52d49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067666f-bdb0-47ed-99cf-67e898e8dd52}" ma:internalName="TaxCatchAll" ma:showField="CatchAllData" ma:web="227a1dc2-4202-40f6-83f6-9db34b52d4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27a1dc2-4202-40f6-83f6-9db34b52d492" xsi:nil="true"/>
    <lcf76f155ced4ddcb4097134ff3c332f xmlns="cd3b1a2a-7386-4412-a195-6213e494b493">
      <Terms xmlns="http://schemas.microsoft.com/office/infopath/2007/PartnerControls"/>
    </lcf76f155ced4ddcb4097134ff3c332f>
    <SharedWithUsers xmlns="227a1dc2-4202-40f6-83f6-9db34b52d492">
      <UserInfo>
        <DisplayName>Robert Campbell</DisplayName>
        <AccountId>16</AccountId>
        <AccountType/>
      </UserInfo>
    </SharedWithUsers>
  </documentManagement>
</p:properties>
</file>

<file path=customXml/itemProps1.xml><?xml version="1.0" encoding="utf-8"?>
<ds:datastoreItem xmlns:ds="http://schemas.openxmlformats.org/officeDocument/2006/customXml" ds:itemID="{EE60C02D-175F-4DAB-B7ED-0FDB5C8DF1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d3b1a2a-7386-4412-a195-6213e494b493"/>
    <ds:schemaRef ds:uri="227a1dc2-4202-40f6-83f6-9db34b52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4F39A94-A321-4ACF-BE6D-2779E348160C}">
  <ds:schemaRefs>
    <ds:schemaRef ds:uri="http://schemas.microsoft.com/sharepoint/v3/contenttype/forms"/>
  </ds:schemaRefs>
</ds:datastoreItem>
</file>

<file path=customXml/itemProps3.xml><?xml version="1.0" encoding="utf-8"?>
<ds:datastoreItem xmlns:ds="http://schemas.openxmlformats.org/officeDocument/2006/customXml" ds:itemID="{46B74961-41BF-4D2C-901E-8A216EE01B7A}">
  <ds:schemaRefs>
    <ds:schemaRef ds:uri="http://purl.org/dc/elements/1.1/"/>
    <ds:schemaRef ds:uri="http://schemas.microsoft.com/office/2006/documentManagement/types"/>
    <ds:schemaRef ds:uri="http://www.w3.org/XML/1998/namespace"/>
    <ds:schemaRef ds:uri="http://schemas.microsoft.com/office/infopath/2007/PartnerControls"/>
    <ds:schemaRef ds:uri="227a1dc2-4202-40f6-83f6-9db34b52d492"/>
    <ds:schemaRef ds:uri="http://schemas.openxmlformats.org/package/2006/metadata/core-properties"/>
    <ds:schemaRef ds:uri="http://purl.org/dc/terms/"/>
    <ds:schemaRef ds:uri="cd3b1a2a-7386-4412-a195-6213e494b493"/>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12825</TotalTime>
  <Words>1022</Words>
  <Application>Microsoft Office PowerPoint</Application>
  <PresentationFormat>A4 Paper (210x297 mm)</PresentationFormat>
  <Paragraphs>49</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Twinkl Cursive Unlooped</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Davis</dc:creator>
  <cp:lastModifiedBy>Robert Campbell</cp:lastModifiedBy>
  <cp:revision>372</cp:revision>
  <cp:lastPrinted>2026-02-13T10:54:08Z</cp:lastPrinted>
  <dcterms:created xsi:type="dcterms:W3CDTF">2021-09-15T19:22:46Z</dcterms:created>
  <dcterms:modified xsi:type="dcterms:W3CDTF">2026-02-13T11:00:34Z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0x01010045259BCAC9ECC74FB13D5BA206BDF031</vt:lpwstr>
  </property>
  <property fmtid="{D5CDD505-2E9C-101B-9397-08002B2CF9AE}" pid="3" name="MediaServiceImageTags">
    <vt:lpwstr/>
  </property>
</Properties>
</file>